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8"/>
  </p:notesMasterIdLst>
  <p:handoutMasterIdLst>
    <p:handoutMasterId r:id="rId9"/>
  </p:handoutMasterIdLst>
  <p:sldIdLst>
    <p:sldId id="339" r:id="rId3"/>
    <p:sldId id="334" r:id="rId4"/>
    <p:sldId id="340" r:id="rId5"/>
    <p:sldId id="341" r:id="rId6"/>
    <p:sldId id="34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68" y="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FDC798-38F6-D31B-80E3-37758E9F33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376" y="2420099"/>
            <a:ext cx="9718158" cy="174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2FAA934-7BD3-C17F-7EE3-07F3040F686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98DFF-1BEF-DF8B-FEAB-00799DDEB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76078A7-62E4-0522-A753-8B2DEBD19C9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3C07BC-1933-7C42-DB66-33684BFAB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11985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9B617-5A0E-DBB1-E20B-95FBA0AB2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719BF48-EFA6-2C16-6118-4198DA4C44E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F0A2A-408D-6F93-9111-FE42A20F6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16399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D41117-FCBB-2061-2357-34303748E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EEB50C8-9DC3-F733-2E91-C2ADF8205A6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A87EF5-0917-A5AC-F9E5-DAAD43E2E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65462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Words>53</Words>
  <Application>Microsoft Office PowerPoint</Application>
  <PresentationFormat>Widescreen</PresentationFormat>
  <Paragraphs>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2025-12-05T02:56:08Z</dcterms:modified>
</cp:coreProperties>
</file>