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74" r:id="rId3"/>
    <p:sldId id="275" r:id="rId4"/>
    <p:sldId id="280" r:id="rId5"/>
    <p:sldId id="276" r:id="rId6"/>
    <p:sldId id="277" r:id="rId7"/>
    <p:sldId id="27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3C515-5504-47C7-9693-D239057216C7}" v="7" dt="2021-05-08T15:49:41.86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533C515-5504-47C7-9693-D239057216C7}"/>
    <pc:docChg chg="undo redo custSel addSld delSld modSld">
      <pc:chgData name="Sarah Gothard" userId="0e53f415fda5f162" providerId="LiveId" clId="{6533C515-5504-47C7-9693-D239057216C7}" dt="2021-05-08T15:51:02.092" v="53" actId="47"/>
      <pc:docMkLst>
        <pc:docMk/>
      </pc:docMkLst>
      <pc:sldChg chg="addSp delSp modSp mod">
        <pc:chgData name="Sarah Gothard" userId="0e53f415fda5f162" providerId="LiveId" clId="{6533C515-5504-47C7-9693-D239057216C7}" dt="2021-05-08T15:36:43.152" v="14" actId="1076"/>
        <pc:sldMkLst>
          <pc:docMk/>
          <pc:sldMk cId="2211167003" sldId="257"/>
        </pc:sldMkLst>
        <pc:spChg chg="mod">
          <ac:chgData name="Sarah Gothard" userId="0e53f415fda5f162" providerId="LiveId" clId="{6533C515-5504-47C7-9693-D239057216C7}" dt="2021-05-08T15:35:04.922" v="0"/>
          <ac:spMkLst>
            <pc:docMk/>
            <pc:sldMk cId="2211167003" sldId="257"/>
            <ac:spMk id="5" creationId="{B35277B3-F2AB-47E8-A410-E4DFF7CB251C}"/>
          </ac:spMkLst>
        </pc:spChg>
        <pc:picChg chg="add mod">
          <ac:chgData name="Sarah Gothard" userId="0e53f415fda5f162" providerId="LiveId" clId="{6533C515-5504-47C7-9693-D239057216C7}" dt="2021-05-08T15:36:43.152" v="14" actId="1076"/>
          <ac:picMkLst>
            <pc:docMk/>
            <pc:sldMk cId="2211167003" sldId="257"/>
            <ac:picMk id="3" creationId="{24FCDD42-8B01-4B99-892A-C153542A5B34}"/>
          </ac:picMkLst>
        </pc:picChg>
        <pc:picChg chg="del">
          <ac:chgData name="Sarah Gothard" userId="0e53f415fda5f162" providerId="LiveId" clId="{6533C515-5504-47C7-9693-D239057216C7}" dt="2021-05-08T15:35:18.099" v="4" actId="478"/>
          <ac:picMkLst>
            <pc:docMk/>
            <pc:sldMk cId="2211167003" sldId="257"/>
            <ac:picMk id="4" creationId="{EFB25A1E-53A3-4856-A990-00FE4F980DBD}"/>
          </ac:picMkLst>
        </pc:picChg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907074124" sldId="269"/>
        </pc:sldMkLst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3934012449" sldId="270"/>
        </pc:sldMkLst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4004323406" sldId="271"/>
        </pc:sldMkLst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2419424610" sldId="272"/>
        </pc:sldMkLst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1750786585" sldId="273"/>
        </pc:sldMkLst>
      </pc:sldChg>
      <pc:sldChg chg="addSp delSp modSp mod">
        <pc:chgData name="Sarah Gothard" userId="0e53f415fda5f162" providerId="LiveId" clId="{6533C515-5504-47C7-9693-D239057216C7}" dt="2021-05-08T15:38:04.627" v="19" actId="26606"/>
        <pc:sldMkLst>
          <pc:docMk/>
          <pc:sldMk cId="1762072195" sldId="274"/>
        </pc:sldMkLst>
        <pc:spChg chg="mod ord">
          <ac:chgData name="Sarah Gothard" userId="0e53f415fda5f162" providerId="LiveId" clId="{6533C515-5504-47C7-9693-D239057216C7}" dt="2021-05-08T15:38:04.627" v="19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6533C515-5504-47C7-9693-D239057216C7}" dt="2021-05-08T15:36:57.494" v="16" actId="26606"/>
          <ac:spMkLst>
            <pc:docMk/>
            <pc:sldMk cId="1762072195" sldId="274"/>
            <ac:spMk id="9" creationId="{32BC26D8-82FB-445E-AA49-62A77D7C1EE0}"/>
          </ac:spMkLst>
        </pc:spChg>
        <pc:spChg chg="del">
          <ac:chgData name="Sarah Gothard" userId="0e53f415fda5f162" providerId="LiveId" clId="{6533C515-5504-47C7-9693-D239057216C7}" dt="2021-05-08T15:36:57.494" v="16" actId="26606"/>
          <ac:spMkLst>
            <pc:docMk/>
            <pc:sldMk cId="1762072195" sldId="274"/>
            <ac:spMk id="11" creationId="{CB44330D-EA18-4254-AA95-EB49948539B8}"/>
          </ac:spMkLst>
        </pc:spChg>
        <pc:spChg chg="add del">
          <ac:chgData name="Sarah Gothard" userId="0e53f415fda5f162" providerId="LiveId" clId="{6533C515-5504-47C7-9693-D239057216C7}" dt="2021-05-08T15:38:04.627" v="19" actId="26606"/>
          <ac:spMkLst>
            <pc:docMk/>
            <pc:sldMk cId="1762072195" sldId="274"/>
            <ac:spMk id="16" creationId="{32BC26D8-82FB-445E-AA49-62A77D7C1EE0}"/>
          </ac:spMkLst>
        </pc:spChg>
        <pc:spChg chg="add del">
          <ac:chgData name="Sarah Gothard" userId="0e53f415fda5f162" providerId="LiveId" clId="{6533C515-5504-47C7-9693-D239057216C7}" dt="2021-05-08T15:38:04.627" v="19" actId="26606"/>
          <ac:spMkLst>
            <pc:docMk/>
            <pc:sldMk cId="1762072195" sldId="274"/>
            <ac:spMk id="18" creationId="{CB44330D-EA18-4254-AA95-EB49948539B8}"/>
          </ac:spMkLst>
        </pc:spChg>
        <pc:spChg chg="add">
          <ac:chgData name="Sarah Gothard" userId="0e53f415fda5f162" providerId="LiveId" clId="{6533C515-5504-47C7-9693-D239057216C7}" dt="2021-05-08T15:38:04.627" v="19" actId="26606"/>
          <ac:spMkLst>
            <pc:docMk/>
            <pc:sldMk cId="1762072195" sldId="274"/>
            <ac:spMk id="23" creationId="{32BC26D8-82FB-445E-AA49-62A77D7C1EE0}"/>
          </ac:spMkLst>
        </pc:spChg>
        <pc:spChg chg="add">
          <ac:chgData name="Sarah Gothard" userId="0e53f415fda5f162" providerId="LiveId" clId="{6533C515-5504-47C7-9693-D239057216C7}" dt="2021-05-08T15:38:04.627" v="19" actId="26606"/>
          <ac:spMkLst>
            <pc:docMk/>
            <pc:sldMk cId="1762072195" sldId="274"/>
            <ac:spMk id="25" creationId="{CB44330D-EA18-4254-AA95-EB49948539B8}"/>
          </ac:spMkLst>
        </pc:spChg>
        <pc:picChg chg="del">
          <ac:chgData name="Sarah Gothard" userId="0e53f415fda5f162" providerId="LiveId" clId="{6533C515-5504-47C7-9693-D239057216C7}" dt="2021-05-08T15:35:15.876" v="3" actId="478"/>
          <ac:picMkLst>
            <pc:docMk/>
            <pc:sldMk cId="1762072195" sldId="274"/>
            <ac:picMk id="3" creationId="{4D1747F0-D1D0-4643-B34D-6FD63578D3B3}"/>
          </ac:picMkLst>
        </pc:picChg>
        <pc:picChg chg="add del mod">
          <ac:chgData name="Sarah Gothard" userId="0e53f415fda5f162" providerId="LiveId" clId="{6533C515-5504-47C7-9693-D239057216C7}" dt="2021-05-08T15:38:02.531" v="17" actId="478"/>
          <ac:picMkLst>
            <pc:docMk/>
            <pc:sldMk cId="1762072195" sldId="274"/>
            <ac:picMk id="5" creationId="{BB3A78BA-C894-4C67-9CAB-FFA100D76E8C}"/>
          </ac:picMkLst>
        </pc:picChg>
        <pc:picChg chg="add mod">
          <ac:chgData name="Sarah Gothard" userId="0e53f415fda5f162" providerId="LiveId" clId="{6533C515-5504-47C7-9693-D239057216C7}" dt="2021-05-08T15:38:04.627" v="19" actId="26606"/>
          <ac:picMkLst>
            <pc:docMk/>
            <pc:sldMk cId="1762072195" sldId="274"/>
            <ac:picMk id="7" creationId="{EDBF6944-1F92-463C-A059-B9585336C80B}"/>
          </ac:picMkLst>
        </pc:picChg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1314677498" sldId="275"/>
        </pc:sldMkLst>
      </pc:sldChg>
      <pc:sldChg chg="addSp delSp modSp add mod setBg delDesignElem">
        <pc:chgData name="Sarah Gothard" userId="0e53f415fda5f162" providerId="LiveId" clId="{6533C515-5504-47C7-9693-D239057216C7}" dt="2021-05-08T15:38:44.063" v="31" actId="26606"/>
        <pc:sldMkLst>
          <pc:docMk/>
          <pc:sldMk cId="3542063781" sldId="275"/>
        </pc:sldMkLst>
        <pc:spChg chg="ord">
          <ac:chgData name="Sarah Gothard" userId="0e53f415fda5f162" providerId="LiveId" clId="{6533C515-5504-47C7-9693-D239057216C7}" dt="2021-05-08T15:38:44.063" v="31" actId="26606"/>
          <ac:spMkLst>
            <pc:docMk/>
            <pc:sldMk cId="3542063781" sldId="275"/>
            <ac:spMk id="4" creationId="{734DF08B-C78F-4DB2-8B25-0250E898880A}"/>
          </ac:spMkLst>
        </pc:spChg>
        <pc:spChg chg="add del">
          <ac:chgData name="Sarah Gothard" userId="0e53f415fda5f162" providerId="LiveId" clId="{6533C515-5504-47C7-9693-D239057216C7}" dt="2021-05-08T15:38:44.063" v="31" actId="26606"/>
          <ac:spMkLst>
            <pc:docMk/>
            <pc:sldMk cId="3542063781" sldId="275"/>
            <ac:spMk id="6" creationId="{32BC26D8-82FB-445E-AA49-62A77D7C1EE0}"/>
          </ac:spMkLst>
        </pc:spChg>
        <pc:spChg chg="add del">
          <ac:chgData name="Sarah Gothard" userId="0e53f415fda5f162" providerId="LiveId" clId="{6533C515-5504-47C7-9693-D239057216C7}" dt="2021-05-08T15:38:44.063" v="31" actId="26606"/>
          <ac:spMkLst>
            <pc:docMk/>
            <pc:sldMk cId="3542063781" sldId="275"/>
            <ac:spMk id="7" creationId="{CB44330D-EA18-4254-AA95-EB49948539B8}"/>
          </ac:spMkLst>
        </pc:spChg>
        <pc:spChg chg="del">
          <ac:chgData name="Sarah Gothard" userId="0e53f415fda5f162" providerId="LiveId" clId="{6533C515-5504-47C7-9693-D239057216C7}" dt="2021-05-08T15:35:27.542" v="7"/>
          <ac:spMkLst>
            <pc:docMk/>
            <pc:sldMk cId="3542063781" sldId="275"/>
            <ac:spMk id="9" creationId="{32BC26D8-82FB-445E-AA49-62A77D7C1EE0}"/>
          </ac:spMkLst>
        </pc:spChg>
        <pc:spChg chg="del">
          <ac:chgData name="Sarah Gothard" userId="0e53f415fda5f162" providerId="LiveId" clId="{6533C515-5504-47C7-9693-D239057216C7}" dt="2021-05-08T15:35:27.542" v="7"/>
          <ac:spMkLst>
            <pc:docMk/>
            <pc:sldMk cId="3542063781" sldId="275"/>
            <ac:spMk id="11" creationId="{CB44330D-EA18-4254-AA95-EB49948539B8}"/>
          </ac:spMkLst>
        </pc:spChg>
        <pc:picChg chg="add mod">
          <ac:chgData name="Sarah Gothard" userId="0e53f415fda5f162" providerId="LiveId" clId="{6533C515-5504-47C7-9693-D239057216C7}" dt="2021-05-08T15:38:44.063" v="31" actId="26606"/>
          <ac:picMkLst>
            <pc:docMk/>
            <pc:sldMk cId="3542063781" sldId="275"/>
            <ac:picMk id="3" creationId="{98612AD1-DD0B-428B-BD4F-5B50F999F941}"/>
          </ac:picMkLst>
        </pc:picChg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2842652656" sldId="276"/>
        </pc:sldMkLst>
      </pc:sldChg>
      <pc:sldChg chg="addSp delSp modSp add mod setBg delDesignElem">
        <pc:chgData name="Sarah Gothard" userId="0e53f415fda5f162" providerId="LiveId" clId="{6533C515-5504-47C7-9693-D239057216C7}" dt="2021-05-08T15:38:47.453" v="33" actId="26606"/>
        <pc:sldMkLst>
          <pc:docMk/>
          <pc:sldMk cId="3359017380" sldId="276"/>
        </pc:sldMkLst>
        <pc:spChg chg="ord">
          <ac:chgData name="Sarah Gothard" userId="0e53f415fda5f162" providerId="LiveId" clId="{6533C515-5504-47C7-9693-D239057216C7}" dt="2021-05-08T15:38:47.453" v="33" actId="26606"/>
          <ac:spMkLst>
            <pc:docMk/>
            <pc:sldMk cId="3359017380" sldId="276"/>
            <ac:spMk id="4" creationId="{734DF08B-C78F-4DB2-8B25-0250E898880A}"/>
          </ac:spMkLst>
        </pc:spChg>
        <pc:spChg chg="add">
          <ac:chgData name="Sarah Gothard" userId="0e53f415fda5f162" providerId="LiveId" clId="{6533C515-5504-47C7-9693-D239057216C7}" dt="2021-05-08T15:38:47.453" v="33" actId="26606"/>
          <ac:spMkLst>
            <pc:docMk/>
            <pc:sldMk cId="3359017380" sldId="276"/>
            <ac:spMk id="6" creationId="{32BC26D8-82FB-445E-AA49-62A77D7C1EE0}"/>
          </ac:spMkLst>
        </pc:spChg>
        <pc:spChg chg="add">
          <ac:chgData name="Sarah Gothard" userId="0e53f415fda5f162" providerId="LiveId" clId="{6533C515-5504-47C7-9693-D239057216C7}" dt="2021-05-08T15:38:47.453" v="33" actId="26606"/>
          <ac:spMkLst>
            <pc:docMk/>
            <pc:sldMk cId="3359017380" sldId="276"/>
            <ac:spMk id="7" creationId="{CB44330D-EA18-4254-AA95-EB49948539B8}"/>
          </ac:spMkLst>
        </pc:spChg>
        <pc:spChg chg="del">
          <ac:chgData name="Sarah Gothard" userId="0e53f415fda5f162" providerId="LiveId" clId="{6533C515-5504-47C7-9693-D239057216C7}" dt="2021-05-08T15:35:28.443" v="9"/>
          <ac:spMkLst>
            <pc:docMk/>
            <pc:sldMk cId="3359017380" sldId="276"/>
            <ac:spMk id="9" creationId="{32BC26D8-82FB-445E-AA49-62A77D7C1EE0}"/>
          </ac:spMkLst>
        </pc:spChg>
        <pc:spChg chg="del">
          <ac:chgData name="Sarah Gothard" userId="0e53f415fda5f162" providerId="LiveId" clId="{6533C515-5504-47C7-9693-D239057216C7}" dt="2021-05-08T15:35:28.443" v="9"/>
          <ac:spMkLst>
            <pc:docMk/>
            <pc:sldMk cId="3359017380" sldId="276"/>
            <ac:spMk id="11" creationId="{CB44330D-EA18-4254-AA95-EB49948539B8}"/>
          </ac:spMkLst>
        </pc:spChg>
        <pc:picChg chg="add mod">
          <ac:chgData name="Sarah Gothard" userId="0e53f415fda5f162" providerId="LiveId" clId="{6533C515-5504-47C7-9693-D239057216C7}" dt="2021-05-08T15:38:47.453" v="33" actId="26606"/>
          <ac:picMkLst>
            <pc:docMk/>
            <pc:sldMk cId="3359017380" sldId="276"/>
            <ac:picMk id="3" creationId="{A19ED74E-7B1D-4419-9311-29DE4A4E5F77}"/>
          </ac:picMkLst>
        </pc:picChg>
      </pc:sldChg>
      <pc:sldChg chg="addSp delSp modSp add mod setBg delDesignElem">
        <pc:chgData name="Sarah Gothard" userId="0e53f415fda5f162" providerId="LiveId" clId="{6533C515-5504-47C7-9693-D239057216C7}" dt="2021-05-08T15:40:43.587" v="40" actId="26606"/>
        <pc:sldMkLst>
          <pc:docMk/>
          <pc:sldMk cId="804623769" sldId="277"/>
        </pc:sldMkLst>
        <pc:spChg chg="ord">
          <ac:chgData name="Sarah Gothard" userId="0e53f415fda5f162" providerId="LiveId" clId="{6533C515-5504-47C7-9693-D239057216C7}" dt="2021-05-08T15:40:43.587" v="40" actId="26606"/>
          <ac:spMkLst>
            <pc:docMk/>
            <pc:sldMk cId="804623769" sldId="277"/>
            <ac:spMk id="4" creationId="{734DF08B-C78F-4DB2-8B25-0250E898880A}"/>
          </ac:spMkLst>
        </pc:spChg>
        <pc:spChg chg="add">
          <ac:chgData name="Sarah Gothard" userId="0e53f415fda5f162" providerId="LiveId" clId="{6533C515-5504-47C7-9693-D239057216C7}" dt="2021-05-08T15:40:43.587" v="40" actId="26606"/>
          <ac:spMkLst>
            <pc:docMk/>
            <pc:sldMk cId="804623769" sldId="277"/>
            <ac:spMk id="6" creationId="{32BC26D8-82FB-445E-AA49-62A77D7C1EE0}"/>
          </ac:spMkLst>
        </pc:spChg>
        <pc:spChg chg="add">
          <ac:chgData name="Sarah Gothard" userId="0e53f415fda5f162" providerId="LiveId" clId="{6533C515-5504-47C7-9693-D239057216C7}" dt="2021-05-08T15:40:43.587" v="40" actId="26606"/>
          <ac:spMkLst>
            <pc:docMk/>
            <pc:sldMk cId="804623769" sldId="277"/>
            <ac:spMk id="7" creationId="{CB44330D-EA18-4254-AA95-EB49948539B8}"/>
          </ac:spMkLst>
        </pc:spChg>
        <pc:spChg chg="del">
          <ac:chgData name="Sarah Gothard" userId="0e53f415fda5f162" providerId="LiveId" clId="{6533C515-5504-47C7-9693-D239057216C7}" dt="2021-05-08T15:35:29.015" v="11"/>
          <ac:spMkLst>
            <pc:docMk/>
            <pc:sldMk cId="804623769" sldId="277"/>
            <ac:spMk id="9" creationId="{32BC26D8-82FB-445E-AA49-62A77D7C1EE0}"/>
          </ac:spMkLst>
        </pc:spChg>
        <pc:spChg chg="del">
          <ac:chgData name="Sarah Gothard" userId="0e53f415fda5f162" providerId="LiveId" clId="{6533C515-5504-47C7-9693-D239057216C7}" dt="2021-05-08T15:35:29.015" v="11"/>
          <ac:spMkLst>
            <pc:docMk/>
            <pc:sldMk cId="804623769" sldId="277"/>
            <ac:spMk id="11" creationId="{CB44330D-EA18-4254-AA95-EB49948539B8}"/>
          </ac:spMkLst>
        </pc:spChg>
        <pc:picChg chg="add mod">
          <ac:chgData name="Sarah Gothard" userId="0e53f415fda5f162" providerId="LiveId" clId="{6533C515-5504-47C7-9693-D239057216C7}" dt="2021-05-08T15:40:43.587" v="40" actId="26606"/>
          <ac:picMkLst>
            <pc:docMk/>
            <pc:sldMk cId="804623769" sldId="277"/>
            <ac:picMk id="3" creationId="{AC3508FE-AD49-46BA-9350-3B60D8281391}"/>
          </ac:picMkLst>
        </pc:picChg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3723827309" sldId="277"/>
        </pc:sldMkLst>
      </pc:sldChg>
      <pc:sldChg chg="add del">
        <pc:chgData name="Sarah Gothard" userId="0e53f415fda5f162" providerId="LiveId" clId="{6533C515-5504-47C7-9693-D239057216C7}" dt="2021-05-08T15:39:57.164" v="38" actId="47"/>
        <pc:sldMkLst>
          <pc:docMk/>
          <pc:sldMk cId="2652153763" sldId="278"/>
        </pc:sldMkLst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3763884666" sldId="278"/>
        </pc:sldMkLst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3090229372" sldId="279"/>
        </pc:sldMkLst>
      </pc:sldChg>
      <pc:sldChg chg="addSp delSp modSp add mod setBg">
        <pc:chgData name="Sarah Gothard" userId="0e53f415fda5f162" providerId="LiveId" clId="{6533C515-5504-47C7-9693-D239057216C7}" dt="2021-05-08T15:51:00.655" v="52" actId="26606"/>
        <pc:sldMkLst>
          <pc:docMk/>
          <pc:sldMk cId="4235642176" sldId="279"/>
        </pc:sldMkLst>
        <pc:spChg chg="ord">
          <ac:chgData name="Sarah Gothard" userId="0e53f415fda5f162" providerId="LiveId" clId="{6533C515-5504-47C7-9693-D239057216C7}" dt="2021-05-08T15:51:00.655" v="52" actId="26606"/>
          <ac:spMkLst>
            <pc:docMk/>
            <pc:sldMk cId="4235642176" sldId="279"/>
            <ac:spMk id="4" creationId="{734DF08B-C78F-4DB2-8B25-0250E898880A}"/>
          </ac:spMkLst>
        </pc:spChg>
        <pc:spChg chg="add del">
          <ac:chgData name="Sarah Gothard" userId="0e53f415fda5f162" providerId="LiveId" clId="{6533C515-5504-47C7-9693-D239057216C7}" dt="2021-05-08T15:51:00.655" v="52" actId="26606"/>
          <ac:spMkLst>
            <pc:docMk/>
            <pc:sldMk cId="4235642176" sldId="279"/>
            <ac:spMk id="9" creationId="{32BC26D8-82FB-445E-AA49-62A77D7C1EE0}"/>
          </ac:spMkLst>
        </pc:spChg>
        <pc:spChg chg="add del">
          <ac:chgData name="Sarah Gothard" userId="0e53f415fda5f162" providerId="LiveId" clId="{6533C515-5504-47C7-9693-D239057216C7}" dt="2021-05-08T15:51:00.655" v="52" actId="26606"/>
          <ac:spMkLst>
            <pc:docMk/>
            <pc:sldMk cId="4235642176" sldId="279"/>
            <ac:spMk id="11" creationId="{CB44330D-EA18-4254-AA95-EB49948539B8}"/>
          </ac:spMkLst>
        </pc:spChg>
        <pc:spChg chg="add">
          <ac:chgData name="Sarah Gothard" userId="0e53f415fda5f162" providerId="LiveId" clId="{6533C515-5504-47C7-9693-D239057216C7}" dt="2021-05-08T15:51:00.655" v="52" actId="26606"/>
          <ac:spMkLst>
            <pc:docMk/>
            <pc:sldMk cId="4235642176" sldId="279"/>
            <ac:spMk id="16" creationId="{32BC26D8-82FB-445E-AA49-62A77D7C1EE0}"/>
          </ac:spMkLst>
        </pc:spChg>
        <pc:spChg chg="add">
          <ac:chgData name="Sarah Gothard" userId="0e53f415fda5f162" providerId="LiveId" clId="{6533C515-5504-47C7-9693-D239057216C7}" dt="2021-05-08T15:51:00.655" v="52" actId="26606"/>
          <ac:spMkLst>
            <pc:docMk/>
            <pc:sldMk cId="4235642176" sldId="279"/>
            <ac:spMk id="18" creationId="{CB44330D-EA18-4254-AA95-EB49948539B8}"/>
          </ac:spMkLst>
        </pc:spChg>
        <pc:picChg chg="add del mod">
          <ac:chgData name="Sarah Gothard" userId="0e53f415fda5f162" providerId="LiveId" clId="{6533C515-5504-47C7-9693-D239057216C7}" dt="2021-05-08T15:49:29.006" v="47" actId="21"/>
          <ac:picMkLst>
            <pc:docMk/>
            <pc:sldMk cId="4235642176" sldId="279"/>
            <ac:picMk id="3" creationId="{2127C904-DD7D-4174-8B4E-724F03F8D00F}"/>
          </ac:picMkLst>
        </pc:picChg>
        <pc:picChg chg="add mod">
          <ac:chgData name="Sarah Gothard" userId="0e53f415fda5f162" providerId="LiveId" clId="{6533C515-5504-47C7-9693-D239057216C7}" dt="2021-05-08T15:51:00.655" v="52" actId="26606"/>
          <ac:picMkLst>
            <pc:docMk/>
            <pc:sldMk cId="4235642176" sldId="279"/>
            <ac:picMk id="5" creationId="{9D95F8BB-C9A8-4121-9F14-BB936E86DA73}"/>
          </ac:picMkLst>
        </pc:picChg>
      </pc:sldChg>
      <pc:sldChg chg="addSp modSp add mod setBg">
        <pc:chgData name="Sarah Gothard" userId="0e53f415fda5f162" providerId="LiveId" clId="{6533C515-5504-47C7-9693-D239057216C7}" dt="2021-05-08T15:39:55.354" v="37" actId="26606"/>
        <pc:sldMkLst>
          <pc:docMk/>
          <pc:sldMk cId="156439488" sldId="280"/>
        </pc:sldMkLst>
        <pc:spChg chg="ord">
          <ac:chgData name="Sarah Gothard" userId="0e53f415fda5f162" providerId="LiveId" clId="{6533C515-5504-47C7-9693-D239057216C7}" dt="2021-05-08T15:39:55.354" v="37" actId="26606"/>
          <ac:spMkLst>
            <pc:docMk/>
            <pc:sldMk cId="156439488" sldId="280"/>
            <ac:spMk id="4" creationId="{734DF08B-C78F-4DB2-8B25-0250E898880A}"/>
          </ac:spMkLst>
        </pc:spChg>
        <pc:spChg chg="add">
          <ac:chgData name="Sarah Gothard" userId="0e53f415fda5f162" providerId="LiveId" clId="{6533C515-5504-47C7-9693-D239057216C7}" dt="2021-05-08T15:39:55.354" v="37" actId="26606"/>
          <ac:spMkLst>
            <pc:docMk/>
            <pc:sldMk cId="156439488" sldId="280"/>
            <ac:spMk id="9" creationId="{32BC26D8-82FB-445E-AA49-62A77D7C1EE0}"/>
          </ac:spMkLst>
        </pc:spChg>
        <pc:spChg chg="add">
          <ac:chgData name="Sarah Gothard" userId="0e53f415fda5f162" providerId="LiveId" clId="{6533C515-5504-47C7-9693-D239057216C7}" dt="2021-05-08T15:39:55.354" v="37" actId="26606"/>
          <ac:spMkLst>
            <pc:docMk/>
            <pc:sldMk cId="156439488" sldId="280"/>
            <ac:spMk id="11" creationId="{CB44330D-EA18-4254-AA95-EB49948539B8}"/>
          </ac:spMkLst>
        </pc:spChg>
        <pc:picChg chg="add mod">
          <ac:chgData name="Sarah Gothard" userId="0e53f415fda5f162" providerId="LiveId" clId="{6533C515-5504-47C7-9693-D239057216C7}" dt="2021-05-08T15:39:55.354" v="37" actId="26606"/>
          <ac:picMkLst>
            <pc:docMk/>
            <pc:sldMk cId="156439488" sldId="280"/>
            <ac:picMk id="3" creationId="{8E218601-2E61-4830-8BEA-F0ACF4AB71E2}"/>
          </ac:picMkLst>
        </pc:picChg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3292050106" sldId="280"/>
        </pc:sldMkLst>
      </pc:sldChg>
      <pc:sldChg chg="addSp delSp modSp new del mod">
        <pc:chgData name="Sarah Gothard" userId="0e53f415fda5f162" providerId="LiveId" clId="{6533C515-5504-47C7-9693-D239057216C7}" dt="2021-05-08T15:51:02.092" v="53" actId="47"/>
        <pc:sldMkLst>
          <pc:docMk/>
          <pc:sldMk cId="1026696849" sldId="281"/>
        </pc:sldMkLst>
        <pc:picChg chg="add del mod">
          <ac:chgData name="Sarah Gothard" userId="0e53f415fda5f162" providerId="LiveId" clId="{6533C515-5504-47C7-9693-D239057216C7}" dt="2021-05-08T15:49:44.842" v="50" actId="21"/>
          <ac:picMkLst>
            <pc:docMk/>
            <pc:sldMk cId="1026696849" sldId="281"/>
            <ac:picMk id="5" creationId="{9E8A59C0-F35B-4314-86D1-A495443C8C50}"/>
          </ac:picMkLst>
        </pc:picChg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4155161810" sldId="281"/>
        </pc:sldMkLst>
      </pc:sldChg>
      <pc:sldChg chg="del">
        <pc:chgData name="Sarah Gothard" userId="0e53f415fda5f162" providerId="LiveId" clId="{6533C515-5504-47C7-9693-D239057216C7}" dt="2021-05-08T15:35:19.975" v="5" actId="47"/>
        <pc:sldMkLst>
          <pc:docMk/>
          <pc:sldMk cId="3271760337" sldId="282"/>
        </pc:sldMkLst>
      </pc:sldChg>
    </pc:docChg>
  </pc:docChgLst>
  <pc:docChgLst>
    <pc:chgData name="Sarah Gothard" userId="0e53f415fda5f162" providerId="LiveId" clId="{969745B1-968D-42CC-BADC-791A487F7F19}"/>
    <pc:docChg chg="undo custSel addSld delSld modSld sldOrd">
      <pc:chgData name="Sarah Gothard" userId="0e53f415fda5f162" providerId="LiveId" clId="{969745B1-968D-42CC-BADC-791A487F7F19}" dt="2021-05-02T03:11:11.055" v="83" actId="27614"/>
      <pc:docMkLst>
        <pc:docMk/>
      </pc:docMkLst>
      <pc:sldChg chg="addSp delSp modSp mod">
        <pc:chgData name="Sarah Gothard" userId="0e53f415fda5f162" providerId="LiveId" clId="{969745B1-968D-42CC-BADC-791A487F7F19}" dt="2021-05-02T03:05:14.898" v="39" actId="26606"/>
        <pc:sldMkLst>
          <pc:docMk/>
          <pc:sldMk cId="2211167003" sldId="257"/>
        </pc:sldMkLst>
        <pc:spChg chg="add del mod">
          <ac:chgData name="Sarah Gothard" userId="0e53f415fda5f162" providerId="LiveId" clId="{969745B1-968D-42CC-BADC-791A487F7F19}" dt="2021-05-02T03:05:02.431" v="37" actId="478"/>
          <ac:spMkLst>
            <pc:docMk/>
            <pc:sldMk cId="2211167003" sldId="257"/>
            <ac:spMk id="2" creationId="{46E94B73-044C-423C-BD43-97FDB88F5C07}"/>
          </ac:spMkLst>
        </pc:spChg>
        <pc:spChg chg="ord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66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68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73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75" creationId="{CB44330D-EA18-4254-AA95-EB49948539B8}"/>
          </ac:spMkLst>
        </pc:spChg>
        <pc:picChg chg="del">
          <ac:chgData name="Sarah Gothard" userId="0e53f415fda5f162" providerId="LiveId" clId="{969745B1-968D-42CC-BADC-791A487F7F19}" dt="2021-05-02T02:42:58.243" v="0" actId="478"/>
          <ac:picMkLst>
            <pc:docMk/>
            <pc:sldMk cId="2211167003" sldId="257"/>
            <ac:picMk id="3" creationId="{2D0375AA-C44D-4D1F-8552-FA18001BCD5E}"/>
          </ac:picMkLst>
        </pc:picChg>
        <pc:picChg chg="add mod">
          <ac:chgData name="Sarah Gothard" userId="0e53f415fda5f162" providerId="LiveId" clId="{969745B1-968D-42CC-BADC-791A487F7F19}" dt="2021-05-02T03:05:14.898" v="39" actId="26606"/>
          <ac:picMkLst>
            <pc:docMk/>
            <pc:sldMk cId="2211167003" sldId="257"/>
            <ac:picMk id="4" creationId="{EFB25A1E-53A3-4856-A990-00FE4F980DBD}"/>
          </ac:picMkLst>
        </pc:picChg>
      </pc:sldChg>
      <pc:sldChg chg="addSp delSp modSp add del mod">
        <pc:chgData name="Sarah Gothard" userId="0e53f415fda5f162" providerId="LiveId" clId="{969745B1-968D-42CC-BADC-791A487F7F19}" dt="2021-05-02T03:07:38.234" v="56" actId="26606"/>
        <pc:sldMkLst>
          <pc:docMk/>
          <pc:sldMk cId="907074124" sldId="269"/>
        </pc:sldMkLst>
        <pc:spChg chg="ord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4" creationId="{734DF08B-C78F-4DB2-8B25-0250E898880A}"/>
          </ac:spMkLst>
        </pc:spChg>
        <pc:spChg chg="del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39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44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46" creationId="{CB44330D-EA18-4254-AA95-EB49948539B8}"/>
          </ac:spMkLst>
        </pc:spChg>
        <pc:picChg chg="del">
          <ac:chgData name="Sarah Gothard" userId="0e53f415fda5f162" providerId="LiveId" clId="{969745B1-968D-42CC-BADC-791A487F7F19}" dt="2021-05-02T02:43:10.893" v="8" actId="478"/>
          <ac:picMkLst>
            <pc:docMk/>
            <pc:sldMk cId="907074124" sldId="269"/>
            <ac:picMk id="3" creationId="{0A38ACD5-9199-430C-8610-C5B88F39915F}"/>
          </ac:picMkLst>
        </pc:picChg>
        <pc:picChg chg="add mod">
          <ac:chgData name="Sarah Gothard" userId="0e53f415fda5f162" providerId="LiveId" clId="{969745B1-968D-42CC-BADC-791A487F7F19}" dt="2021-05-02T03:07:38.234" v="56" actId="26606"/>
          <ac:picMkLst>
            <pc:docMk/>
            <pc:sldMk cId="907074124" sldId="269"/>
            <ac:picMk id="3" creationId="{8F9C1D30-1A23-4678-A932-794C56E6C304}"/>
          </ac:picMkLst>
        </pc:picChg>
      </pc:sldChg>
      <pc:sldChg chg="addSp delSp modSp add mod setBg delDesignElem">
        <pc:chgData name="Sarah Gothard" userId="0e53f415fda5f162" providerId="LiveId" clId="{969745B1-968D-42CC-BADC-791A487F7F19}" dt="2021-05-02T03:07:50.083" v="60" actId="26606"/>
        <pc:sldMkLst>
          <pc:docMk/>
          <pc:sldMk cId="3934012449" sldId="270"/>
        </pc:sldMkLst>
        <pc:spChg chg="ord">
          <ac:chgData name="Sarah Gothard" userId="0e53f415fda5f162" providerId="LiveId" clId="{969745B1-968D-42CC-BADC-791A487F7F19}" dt="2021-05-02T03:07:50.083" v="60" actId="26606"/>
          <ac:spMkLst>
            <pc:docMk/>
            <pc:sldMk cId="3934012449" sldId="270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7:50.083" v="60" actId="26606"/>
          <ac:spMkLst>
            <pc:docMk/>
            <pc:sldMk cId="3934012449" sldId="270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7:50.083" v="60" actId="26606"/>
          <ac:spMkLst>
            <pc:docMk/>
            <pc:sldMk cId="3934012449" sldId="270"/>
            <ac:spMk id="11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2:43:07.695" v="5"/>
          <ac:spMkLst>
            <pc:docMk/>
            <pc:sldMk cId="3934012449" sldId="270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2:43:07.695" v="5"/>
          <ac:spMkLst>
            <pc:docMk/>
            <pc:sldMk cId="3934012449" sldId="270"/>
            <ac:spMk id="39" creationId="{CB44330D-EA18-4254-AA95-EB49948539B8}"/>
          </ac:spMkLst>
        </pc:spChg>
        <pc:picChg chg="del">
          <ac:chgData name="Sarah Gothard" userId="0e53f415fda5f162" providerId="LiveId" clId="{969745B1-968D-42CC-BADC-791A487F7F19}" dt="2021-05-02T02:43:12.477" v="9" actId="478"/>
          <ac:picMkLst>
            <pc:docMk/>
            <pc:sldMk cId="3934012449" sldId="270"/>
            <ac:picMk id="3" creationId="{0A38ACD5-9199-430C-8610-C5B88F39915F}"/>
          </ac:picMkLst>
        </pc:picChg>
        <pc:picChg chg="add mod">
          <ac:chgData name="Sarah Gothard" userId="0e53f415fda5f162" providerId="LiveId" clId="{969745B1-968D-42CC-BADC-791A487F7F19}" dt="2021-05-02T03:07:48.601" v="59"/>
          <ac:picMkLst>
            <pc:docMk/>
            <pc:sldMk cId="3934012449" sldId="270"/>
            <ac:picMk id="3" creationId="{51AA4806-C8A8-4409-80AB-42C242FB9AAB}"/>
          </ac:picMkLst>
        </pc:picChg>
      </pc:sldChg>
      <pc:sldChg chg="addSp delSp modSp add mod setBg delDesignElem">
        <pc:chgData name="Sarah Gothard" userId="0e53f415fda5f162" providerId="LiveId" clId="{969745B1-968D-42CC-BADC-791A487F7F19}" dt="2021-05-02T03:06:22.665" v="54" actId="26606"/>
        <pc:sldMkLst>
          <pc:docMk/>
          <pc:sldMk cId="4004323406" sldId="271"/>
        </pc:sldMkLst>
        <pc:spChg chg="ord">
          <ac:chgData name="Sarah Gothard" userId="0e53f415fda5f162" providerId="LiveId" clId="{969745B1-968D-42CC-BADC-791A487F7F19}" dt="2021-05-02T03:06:22.665" v="54" actId="26606"/>
          <ac:spMkLst>
            <pc:docMk/>
            <pc:sldMk cId="4004323406" sldId="271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6:22.665" v="54" actId="26606"/>
          <ac:spMkLst>
            <pc:docMk/>
            <pc:sldMk cId="4004323406" sldId="271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6:22.665" v="54" actId="26606"/>
          <ac:spMkLst>
            <pc:docMk/>
            <pc:sldMk cId="4004323406" sldId="271"/>
            <ac:spMk id="11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5:16.908" v="41"/>
          <ac:spMkLst>
            <pc:docMk/>
            <pc:sldMk cId="4004323406" sldId="271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6.908" v="41"/>
          <ac:spMkLst>
            <pc:docMk/>
            <pc:sldMk cId="4004323406" sldId="271"/>
            <ac:spMk id="39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6:22.665" v="54" actId="26606"/>
          <ac:picMkLst>
            <pc:docMk/>
            <pc:sldMk cId="4004323406" sldId="271"/>
            <ac:picMk id="3" creationId="{3A8CA3AF-2032-4122-9630-437F10DEBBAB}"/>
          </ac:picMkLst>
        </pc:picChg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4249449739" sldId="271"/>
        </pc:sldMkLst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833769218" sldId="272"/>
        </pc:sldMkLst>
      </pc:sldChg>
      <pc:sldChg chg="addSp delSp modSp add mod setBg delDesignElem">
        <pc:chgData name="Sarah Gothard" userId="0e53f415fda5f162" providerId="LiveId" clId="{969745B1-968D-42CC-BADC-791A487F7F19}" dt="2021-05-02T03:07:46.384" v="58" actId="26606"/>
        <pc:sldMkLst>
          <pc:docMk/>
          <pc:sldMk cId="2419424610" sldId="272"/>
        </pc:sldMkLst>
        <pc:spChg chg="ord">
          <ac:chgData name="Sarah Gothard" userId="0e53f415fda5f162" providerId="LiveId" clId="{969745B1-968D-42CC-BADC-791A487F7F19}" dt="2021-05-02T03:07:46.384" v="58" actId="26606"/>
          <ac:spMkLst>
            <pc:docMk/>
            <pc:sldMk cId="2419424610" sldId="272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7:46.384" v="58" actId="26606"/>
          <ac:spMkLst>
            <pc:docMk/>
            <pc:sldMk cId="2419424610" sldId="272"/>
            <ac:spMk id="10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7:46.384" v="58" actId="26606"/>
          <ac:spMkLst>
            <pc:docMk/>
            <pc:sldMk cId="2419424610" sldId="272"/>
            <ac:spMk id="12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5:17.338" v="43"/>
          <ac:spMkLst>
            <pc:docMk/>
            <pc:sldMk cId="2419424610" sldId="272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7.338" v="43"/>
          <ac:spMkLst>
            <pc:docMk/>
            <pc:sldMk cId="2419424610" sldId="272"/>
            <ac:spMk id="39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7:44.936" v="57"/>
          <ac:picMkLst>
            <pc:docMk/>
            <pc:sldMk cId="2419424610" sldId="272"/>
            <ac:picMk id="5" creationId="{4FD6781A-D7AA-4500-9FE8-6B002394BAA9}"/>
          </ac:picMkLst>
        </pc:picChg>
      </pc:sldChg>
      <pc:sldChg chg="addSp delSp modSp add mod setBg delDesignElem">
        <pc:chgData name="Sarah Gothard" userId="0e53f415fda5f162" providerId="LiveId" clId="{969745B1-968D-42CC-BADC-791A487F7F19}" dt="2021-05-02T03:08:44.064" v="65" actId="26606"/>
        <pc:sldMkLst>
          <pc:docMk/>
          <pc:sldMk cId="1750786585" sldId="273"/>
        </pc:sldMkLst>
        <pc:spChg chg="ord">
          <ac:chgData name="Sarah Gothard" userId="0e53f415fda5f162" providerId="LiveId" clId="{969745B1-968D-42CC-BADC-791A487F7F19}" dt="2021-05-02T03:08:44.064" v="65" actId="26606"/>
          <ac:spMkLst>
            <pc:docMk/>
            <pc:sldMk cId="1750786585" sldId="273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8:44.064" v="65" actId="26606"/>
          <ac:spMkLst>
            <pc:docMk/>
            <pc:sldMk cId="1750786585" sldId="273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8:44.064" v="65" actId="26606"/>
          <ac:spMkLst>
            <pc:docMk/>
            <pc:sldMk cId="1750786585" sldId="273"/>
            <ac:spMk id="11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5:17.545" v="45"/>
          <ac:spMkLst>
            <pc:docMk/>
            <pc:sldMk cId="1750786585" sldId="273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7.545" v="45"/>
          <ac:spMkLst>
            <pc:docMk/>
            <pc:sldMk cId="1750786585" sldId="273"/>
            <ac:spMk id="39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8:44.064" v="65" actId="26606"/>
          <ac:picMkLst>
            <pc:docMk/>
            <pc:sldMk cId="1750786585" sldId="273"/>
            <ac:picMk id="3" creationId="{D56C7308-FC7E-40BB-B1EB-FB1B784CBAE3}"/>
          </ac:picMkLst>
        </pc:picChg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4289567511" sldId="273"/>
        </pc:sldMkLst>
      </pc:sldChg>
      <pc:sldChg chg="addSp delSp modSp add mod ord setBg delDesignElem">
        <pc:chgData name="Sarah Gothard" userId="0e53f415fda5f162" providerId="LiveId" clId="{969745B1-968D-42CC-BADC-791A487F7F19}" dt="2021-05-02T03:05:34.798" v="52" actId="27614"/>
        <pc:sldMkLst>
          <pc:docMk/>
          <pc:sldMk cId="1762072195" sldId="274"/>
        </pc:sldMkLst>
        <pc:spChg chg="ord">
          <ac:chgData name="Sarah Gothard" userId="0e53f415fda5f162" providerId="LiveId" clId="{969745B1-968D-42CC-BADC-791A487F7F19}" dt="2021-05-02T03:05:31.114" v="49" actId="26606"/>
          <ac:spMkLst>
            <pc:docMk/>
            <pc:sldMk cId="1762072195" sldId="274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5:31.114" v="49" actId="26606"/>
          <ac:spMkLst>
            <pc:docMk/>
            <pc:sldMk cId="1762072195" sldId="274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5:31.114" v="49" actId="26606"/>
          <ac:spMkLst>
            <pc:docMk/>
            <pc:sldMk cId="1762072195" sldId="274"/>
            <ac:spMk id="11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5:17.735" v="47"/>
          <ac:spMkLst>
            <pc:docMk/>
            <pc:sldMk cId="1762072195" sldId="274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7.735" v="47"/>
          <ac:spMkLst>
            <pc:docMk/>
            <pc:sldMk cId="1762072195" sldId="274"/>
            <ac:spMk id="39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5:34.798" v="52" actId="27614"/>
          <ac:picMkLst>
            <pc:docMk/>
            <pc:sldMk cId="1762072195" sldId="274"/>
            <ac:picMk id="3" creationId="{4D1747F0-D1D0-4643-B34D-6FD63578D3B3}"/>
          </ac:picMkLst>
        </pc:picChg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2545987354" sldId="274"/>
        </pc:sldMkLst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1235865774" sldId="275"/>
        </pc:sldMkLst>
      </pc:sldChg>
      <pc:sldChg chg="addSp modSp add mod setBg">
        <pc:chgData name="Sarah Gothard" userId="0e53f415fda5f162" providerId="LiveId" clId="{969745B1-968D-42CC-BADC-791A487F7F19}" dt="2021-05-02T03:09:28.987" v="73" actId="26606"/>
        <pc:sldMkLst>
          <pc:docMk/>
          <pc:sldMk cId="1314677498" sldId="275"/>
        </pc:sldMkLst>
        <pc:spChg chg="ord">
          <ac:chgData name="Sarah Gothard" userId="0e53f415fda5f162" providerId="LiveId" clId="{969745B1-968D-42CC-BADC-791A487F7F19}" dt="2021-05-02T03:09:28.987" v="73" actId="26606"/>
          <ac:spMkLst>
            <pc:docMk/>
            <pc:sldMk cId="1314677498" sldId="275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9:28.987" v="73" actId="26606"/>
          <ac:spMkLst>
            <pc:docMk/>
            <pc:sldMk cId="1314677498" sldId="275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9:28.987" v="73" actId="26606"/>
          <ac:spMkLst>
            <pc:docMk/>
            <pc:sldMk cId="1314677498" sldId="275"/>
            <ac:spMk id="11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9:28.987" v="73" actId="26606"/>
          <ac:picMkLst>
            <pc:docMk/>
            <pc:sldMk cId="1314677498" sldId="275"/>
            <ac:picMk id="3" creationId="{14C1C39B-1274-4C86-9DB4-9E140993B3D9}"/>
          </ac:picMkLst>
        </pc:picChg>
      </pc:sldChg>
      <pc:sldChg chg="addSp delSp add mod setBg delDesignElem">
        <pc:chgData name="Sarah Gothard" userId="0e53f415fda5f162" providerId="LiveId" clId="{969745B1-968D-42CC-BADC-791A487F7F19}" dt="2021-05-02T03:08:05.286" v="63" actId="26606"/>
        <pc:sldMkLst>
          <pc:docMk/>
          <pc:sldMk cId="2842652656" sldId="276"/>
        </pc:sldMkLst>
        <pc:spChg chg="add">
          <ac:chgData name="Sarah Gothard" userId="0e53f415fda5f162" providerId="LiveId" clId="{969745B1-968D-42CC-BADC-791A487F7F19}" dt="2021-05-02T03:08:05.286" v="63" actId="26606"/>
          <ac:spMkLst>
            <pc:docMk/>
            <pc:sldMk cId="2842652656" sldId="276"/>
            <ac:spMk id="6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8:05.286" v="63" actId="26606"/>
          <ac:spMkLst>
            <pc:docMk/>
            <pc:sldMk cId="2842652656" sldId="276"/>
            <ac:spMk id="7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7:54.774" v="62"/>
          <ac:spMkLst>
            <pc:docMk/>
            <pc:sldMk cId="2842652656" sldId="276"/>
            <ac:spMk id="9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7:54.774" v="62"/>
          <ac:spMkLst>
            <pc:docMk/>
            <pc:sldMk cId="2842652656" sldId="276"/>
            <ac:spMk id="11" creationId="{CB44330D-EA18-4254-AA95-EB49948539B8}"/>
          </ac:spMkLst>
        </pc:spChg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3776777985" sldId="276"/>
        </pc:sldMkLst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2713927908" sldId="277"/>
        </pc:sldMkLst>
      </pc:sldChg>
      <pc:sldChg chg="addSp modSp add mod setBg">
        <pc:chgData name="Sarah Gothard" userId="0e53f415fda5f162" providerId="LiveId" clId="{969745B1-968D-42CC-BADC-791A487F7F19}" dt="2021-05-02T03:10:02.969" v="75" actId="26606"/>
        <pc:sldMkLst>
          <pc:docMk/>
          <pc:sldMk cId="3723827309" sldId="277"/>
        </pc:sldMkLst>
        <pc:spChg chg="ord">
          <ac:chgData name="Sarah Gothard" userId="0e53f415fda5f162" providerId="LiveId" clId="{969745B1-968D-42CC-BADC-791A487F7F19}" dt="2021-05-02T03:10:02.969" v="75" actId="26606"/>
          <ac:spMkLst>
            <pc:docMk/>
            <pc:sldMk cId="3723827309" sldId="277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10:02.969" v="75" actId="26606"/>
          <ac:spMkLst>
            <pc:docMk/>
            <pc:sldMk cId="3723827309" sldId="277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02.969" v="75" actId="26606"/>
          <ac:spMkLst>
            <pc:docMk/>
            <pc:sldMk cId="3723827309" sldId="277"/>
            <ac:spMk id="11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10:02.969" v="75" actId="26606"/>
          <ac:picMkLst>
            <pc:docMk/>
            <pc:sldMk cId="3723827309" sldId="277"/>
            <ac:picMk id="3" creationId="{934470EB-C23F-493B-9DCA-0BEBF39F2A2D}"/>
          </ac:picMkLst>
        </pc:picChg>
      </pc:sldChg>
      <pc:sldChg chg="addSp delSp add mod setBg delDesignElem">
        <pc:chgData name="Sarah Gothard" userId="0e53f415fda5f162" providerId="LiveId" clId="{969745B1-968D-42CC-BADC-791A487F7F19}" dt="2021-05-02T03:10:33.959" v="78" actId="26606"/>
        <pc:sldMkLst>
          <pc:docMk/>
          <pc:sldMk cId="3763884666" sldId="278"/>
        </pc:sldMkLst>
        <pc:spChg chg="del">
          <ac:chgData name="Sarah Gothard" userId="0e53f415fda5f162" providerId="LiveId" clId="{969745B1-968D-42CC-BADC-791A487F7F19}" dt="2021-05-02T03:08:51.656" v="67"/>
          <ac:spMkLst>
            <pc:docMk/>
            <pc:sldMk cId="3763884666" sldId="278"/>
            <ac:spMk id="6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8:51.656" v="67"/>
          <ac:spMkLst>
            <pc:docMk/>
            <pc:sldMk cId="3763884666" sldId="278"/>
            <ac:spMk id="7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10:33.959" v="78" actId="26606"/>
          <ac:spMkLst>
            <pc:docMk/>
            <pc:sldMk cId="3763884666" sldId="278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33.959" v="78" actId="26606"/>
          <ac:spMkLst>
            <pc:docMk/>
            <pc:sldMk cId="3763884666" sldId="278"/>
            <ac:spMk id="11" creationId="{CB44330D-EA18-4254-AA95-EB49948539B8}"/>
          </ac:spMkLst>
        </pc:spChg>
      </pc:sldChg>
      <pc:sldChg chg="addSp modSp add mod setBg">
        <pc:chgData name="Sarah Gothard" userId="0e53f415fda5f162" providerId="LiveId" clId="{969745B1-968D-42CC-BADC-791A487F7F19}" dt="2021-05-02T03:10:31.610" v="77" actId="26606"/>
        <pc:sldMkLst>
          <pc:docMk/>
          <pc:sldMk cId="3090229372" sldId="279"/>
        </pc:sldMkLst>
        <pc:spChg chg="ord">
          <ac:chgData name="Sarah Gothard" userId="0e53f415fda5f162" providerId="LiveId" clId="{969745B1-968D-42CC-BADC-791A487F7F19}" dt="2021-05-02T03:10:31.610" v="77" actId="26606"/>
          <ac:spMkLst>
            <pc:docMk/>
            <pc:sldMk cId="3090229372" sldId="279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10:31.610" v="77" actId="26606"/>
          <ac:spMkLst>
            <pc:docMk/>
            <pc:sldMk cId="3090229372" sldId="279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31.610" v="77" actId="26606"/>
          <ac:spMkLst>
            <pc:docMk/>
            <pc:sldMk cId="3090229372" sldId="279"/>
            <ac:spMk id="11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10:31.610" v="77" actId="26606"/>
          <ac:picMkLst>
            <pc:docMk/>
            <pc:sldMk cId="3090229372" sldId="279"/>
            <ac:picMk id="3" creationId="{E5241A78-E411-4332-94FB-C7447C418569}"/>
          </ac:picMkLst>
        </pc:picChg>
      </pc:sldChg>
      <pc:sldChg chg="addSp delSp add mod setBg delDesignElem">
        <pc:chgData name="Sarah Gothard" userId="0e53f415fda5f162" providerId="LiveId" clId="{969745B1-968D-42CC-BADC-791A487F7F19}" dt="2021-05-02T03:10:38.240" v="79" actId="26606"/>
        <pc:sldMkLst>
          <pc:docMk/>
          <pc:sldMk cId="3292050106" sldId="280"/>
        </pc:sldMkLst>
        <pc:spChg chg="del">
          <ac:chgData name="Sarah Gothard" userId="0e53f415fda5f162" providerId="LiveId" clId="{969745B1-968D-42CC-BADC-791A487F7F19}" dt="2021-05-02T03:08:54.033" v="69"/>
          <ac:spMkLst>
            <pc:docMk/>
            <pc:sldMk cId="3292050106" sldId="280"/>
            <ac:spMk id="6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8:54.033" v="69"/>
          <ac:spMkLst>
            <pc:docMk/>
            <pc:sldMk cId="3292050106" sldId="280"/>
            <ac:spMk id="7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10:38.240" v="79" actId="26606"/>
          <ac:spMkLst>
            <pc:docMk/>
            <pc:sldMk cId="3292050106" sldId="280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38.240" v="79" actId="26606"/>
          <ac:spMkLst>
            <pc:docMk/>
            <pc:sldMk cId="3292050106" sldId="280"/>
            <ac:spMk id="11" creationId="{CB44330D-EA18-4254-AA95-EB49948539B8}"/>
          </ac:spMkLst>
        </pc:spChg>
      </pc:sldChg>
      <pc:sldChg chg="addSp modSp add mod setBg">
        <pc:chgData name="Sarah Gothard" userId="0e53f415fda5f162" providerId="LiveId" clId="{969745B1-968D-42CC-BADC-791A487F7F19}" dt="2021-05-02T03:11:11.055" v="83" actId="27614"/>
        <pc:sldMkLst>
          <pc:docMk/>
          <pc:sldMk cId="4155161810" sldId="281"/>
        </pc:sldMkLst>
        <pc:spChg chg="ord">
          <ac:chgData name="Sarah Gothard" userId="0e53f415fda5f162" providerId="LiveId" clId="{969745B1-968D-42CC-BADC-791A487F7F19}" dt="2021-05-02T03:11:07.437" v="82" actId="26606"/>
          <ac:spMkLst>
            <pc:docMk/>
            <pc:sldMk cId="4155161810" sldId="281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11:07.437" v="82" actId="26606"/>
          <ac:spMkLst>
            <pc:docMk/>
            <pc:sldMk cId="4155161810" sldId="281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1:07.437" v="82" actId="26606"/>
          <ac:spMkLst>
            <pc:docMk/>
            <pc:sldMk cId="4155161810" sldId="281"/>
            <ac:spMk id="11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11:11.055" v="83" actId="27614"/>
          <ac:picMkLst>
            <pc:docMk/>
            <pc:sldMk cId="4155161810" sldId="281"/>
            <ac:picMk id="3" creationId="{1A4EEFFE-34CC-4851-B9EF-227BD8DE5276}"/>
          </ac:picMkLst>
        </pc:picChg>
      </pc:sldChg>
      <pc:sldChg chg="addSp delSp add mod setBg delDesignElem">
        <pc:chgData name="Sarah Gothard" userId="0e53f415fda5f162" providerId="LiveId" clId="{969745B1-968D-42CC-BADC-791A487F7F19}" dt="2021-05-02T03:10:40.509" v="80" actId="26606"/>
        <pc:sldMkLst>
          <pc:docMk/>
          <pc:sldMk cId="3271760337" sldId="282"/>
        </pc:sldMkLst>
        <pc:spChg chg="del">
          <ac:chgData name="Sarah Gothard" userId="0e53f415fda5f162" providerId="LiveId" clId="{969745B1-968D-42CC-BADC-791A487F7F19}" dt="2021-05-02T03:08:55.389" v="71"/>
          <ac:spMkLst>
            <pc:docMk/>
            <pc:sldMk cId="3271760337" sldId="282"/>
            <ac:spMk id="6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8:55.389" v="71"/>
          <ac:spMkLst>
            <pc:docMk/>
            <pc:sldMk cId="3271760337" sldId="282"/>
            <ac:spMk id="7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10:40.509" v="80" actId="26606"/>
          <ac:spMkLst>
            <pc:docMk/>
            <pc:sldMk cId="3271760337" sldId="282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40.509" v="80" actId="26606"/>
          <ac:spMkLst>
            <pc:docMk/>
            <pc:sldMk cId="3271760337" sldId="282"/>
            <ac:spMk id="11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2015 churchworksmedia.com. All rights reserved.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FCDD42-8B01-4B99-892A-C153542A5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818539"/>
            <a:ext cx="10058400" cy="122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BF6944-1F92-463C-A059-B9585336C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2015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612AD1-DD0B-428B-BD4F-5B50F999F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2015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4206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218601-2E61-4830-8BEA-F0ACF4AB7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2015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643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9ED74E-7B1D-4419-9311-29DE4A4E5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2015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5901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508FE-AD49-46BA-9350-3B60D8281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2015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0462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95F8BB-C9A8-4121-9F14-BB936E86D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2015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35642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120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11</cp:revision>
  <dcterms:created xsi:type="dcterms:W3CDTF">2019-10-03T18:26:20Z</dcterms:created>
  <dcterms:modified xsi:type="dcterms:W3CDTF">2021-05-08T15:51:05Z</dcterms:modified>
</cp:coreProperties>
</file>