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68" r:id="rId6"/>
    <p:sldId id="261" r:id="rId7"/>
    <p:sldId id="262" r:id="rId8"/>
    <p:sldId id="263" r:id="rId9"/>
    <p:sldId id="264" r:id="rId10"/>
    <p:sldId id="257" r:id="rId11"/>
    <p:sldId id="258" r:id="rId12"/>
    <p:sldId id="259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214148-35C1-4F2E-B685-AF92DED6D97A}" v="2" dt="2022-04-30T17:42:29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7214148-35C1-4F2E-B685-AF92DED6D97A}"/>
    <pc:docChg chg="undo redo custSel addSld delSld modSld">
      <pc:chgData name="Sarah Gothard" userId="0e53f415fda5f162" providerId="LiveId" clId="{37214148-35C1-4F2E-B685-AF92DED6D97A}" dt="2022-04-30T17:42:21.291" v="43" actId="26606"/>
      <pc:docMkLst>
        <pc:docMk/>
      </pc:docMkLst>
      <pc:sldChg chg="addSp delSp modSp mod">
        <pc:chgData name="Sarah Gothard" userId="0e53f415fda5f162" providerId="LiveId" clId="{37214148-35C1-4F2E-B685-AF92DED6D97A}" dt="2022-04-30T17:35:12.359" v="13" actId="27614"/>
        <pc:sldMkLst>
          <pc:docMk/>
          <pc:sldMk cId="4119332043" sldId="256"/>
        </pc:sldMkLst>
        <pc:spChg chg="ord">
          <ac:chgData name="Sarah Gothard" userId="0e53f415fda5f162" providerId="LiveId" clId="{37214148-35C1-4F2E-B685-AF92DED6D97A}" dt="2022-04-30T17:35:10.780" v="1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37214148-35C1-4F2E-B685-AF92DED6D97A}" dt="2022-04-30T17:35:10.780" v="12" actId="26606"/>
          <ac:spMkLst>
            <pc:docMk/>
            <pc:sldMk cId="4119332043" sldId="256"/>
            <ac:spMk id="122" creationId="{32BC26D8-82FB-445E-AA49-62A77D7C1EE0}"/>
          </ac:spMkLst>
        </pc:spChg>
        <pc:spChg chg="del">
          <ac:chgData name="Sarah Gothard" userId="0e53f415fda5f162" providerId="LiveId" clId="{37214148-35C1-4F2E-B685-AF92DED6D97A}" dt="2022-04-30T17:35:10.780" v="12" actId="26606"/>
          <ac:spMkLst>
            <pc:docMk/>
            <pc:sldMk cId="4119332043" sldId="256"/>
            <ac:spMk id="124" creationId="{CB44330D-EA18-4254-AA95-EB49948539B8}"/>
          </ac:spMkLst>
        </pc:spChg>
        <pc:spChg chg="add">
          <ac:chgData name="Sarah Gothard" userId="0e53f415fda5f162" providerId="LiveId" clId="{37214148-35C1-4F2E-B685-AF92DED6D97A}" dt="2022-04-30T17:35:10.780" v="12" actId="26606"/>
          <ac:spMkLst>
            <pc:docMk/>
            <pc:sldMk cId="4119332043" sldId="256"/>
            <ac:spMk id="129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35:10.780" v="12" actId="26606"/>
          <ac:spMkLst>
            <pc:docMk/>
            <pc:sldMk cId="4119332043" sldId="256"/>
            <ac:spMk id="131" creationId="{CB44330D-EA18-4254-AA95-EB49948539B8}"/>
          </ac:spMkLst>
        </pc:spChg>
        <pc:picChg chg="add mod">
          <ac:chgData name="Sarah Gothard" userId="0e53f415fda5f162" providerId="LiveId" clId="{37214148-35C1-4F2E-B685-AF92DED6D97A}" dt="2022-04-30T17:35:12.359" v="13" actId="27614"/>
          <ac:picMkLst>
            <pc:docMk/>
            <pc:sldMk cId="4119332043" sldId="256"/>
            <ac:picMk id="3" creationId="{BD3F8E82-3D71-406C-8CAC-C27E9F2A42FE}"/>
          </ac:picMkLst>
        </pc:picChg>
        <pc:picChg chg="del">
          <ac:chgData name="Sarah Gothard" userId="0e53f415fda5f162" providerId="LiveId" clId="{37214148-35C1-4F2E-B685-AF92DED6D97A}" dt="2022-04-30T17:35:09.239" v="10" actId="478"/>
          <ac:picMkLst>
            <pc:docMk/>
            <pc:sldMk cId="4119332043" sldId="256"/>
            <ac:picMk id="5" creationId="{5D0848C9-30B5-4E6D-BB56-6E48EE49CED0}"/>
          </ac:picMkLst>
        </pc:picChg>
      </pc:sldChg>
      <pc:sldChg chg="addSp delSp modSp new add del mod setBg">
        <pc:chgData name="Sarah Gothard" userId="0e53f415fda5f162" providerId="LiveId" clId="{37214148-35C1-4F2E-B685-AF92DED6D97A}" dt="2022-04-30T17:34:52.502" v="9" actId="26606"/>
        <pc:sldMkLst>
          <pc:docMk/>
          <pc:sldMk cId="1287777005" sldId="257"/>
        </pc:sldMkLst>
        <pc:spChg chg="del">
          <ac:chgData name="Sarah Gothard" userId="0e53f415fda5f162" providerId="LiveId" clId="{37214148-35C1-4F2E-B685-AF92DED6D97A}" dt="2022-04-30T17:34:49.260" v="7" actId="478"/>
          <ac:spMkLst>
            <pc:docMk/>
            <pc:sldMk cId="1287777005" sldId="257"/>
            <ac:spMk id="2" creationId="{7AFC1636-1EAF-4C12-AC36-E6745609752B}"/>
          </ac:spMkLst>
        </pc:spChg>
        <pc:spChg chg="del">
          <ac:chgData name="Sarah Gothard" userId="0e53f415fda5f162" providerId="LiveId" clId="{37214148-35C1-4F2E-B685-AF92DED6D97A}" dt="2022-04-30T17:34:48.484" v="6" actId="478"/>
          <ac:spMkLst>
            <pc:docMk/>
            <pc:sldMk cId="1287777005" sldId="257"/>
            <ac:spMk id="3" creationId="{56AE5385-87D5-4629-9CFF-7AEB576E5053}"/>
          </ac:spMkLst>
        </pc:spChg>
        <pc:spChg chg="mod ord">
          <ac:chgData name="Sarah Gothard" userId="0e53f415fda5f162" providerId="LiveId" clId="{37214148-35C1-4F2E-B685-AF92DED6D97A}" dt="2022-04-30T17:34:52.502" v="9" actId="26606"/>
          <ac:spMkLst>
            <pc:docMk/>
            <pc:sldMk cId="1287777005" sldId="257"/>
            <ac:spMk id="4" creationId="{E495A4D1-8082-4B79-BD69-8569A36E9389}"/>
          </ac:spMkLst>
        </pc:spChg>
        <pc:spChg chg="add">
          <ac:chgData name="Sarah Gothard" userId="0e53f415fda5f162" providerId="LiveId" clId="{37214148-35C1-4F2E-B685-AF92DED6D97A}" dt="2022-04-30T17:34:52.502" v="9" actId="26606"/>
          <ac:spMkLst>
            <pc:docMk/>
            <pc:sldMk cId="1287777005" sldId="257"/>
            <ac:spMk id="13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34:52.502" v="9" actId="26606"/>
          <ac:spMkLst>
            <pc:docMk/>
            <pc:sldMk cId="1287777005" sldId="257"/>
            <ac:spMk id="15" creationId="{CB44330D-EA18-4254-AA95-EB49948539B8}"/>
          </ac:spMkLst>
        </pc:spChg>
        <pc:picChg chg="add del">
          <ac:chgData name="Sarah Gothard" userId="0e53f415fda5f162" providerId="LiveId" clId="{37214148-35C1-4F2E-B685-AF92DED6D97A}" dt="2022-04-30T17:34:45.003" v="3" actId="22"/>
          <ac:picMkLst>
            <pc:docMk/>
            <pc:sldMk cId="1287777005" sldId="257"/>
            <ac:picMk id="6" creationId="{34827B60-3EDC-4CAA-9B9F-0A37AEB4A8AF}"/>
          </ac:picMkLst>
        </pc:picChg>
        <pc:picChg chg="add mod">
          <ac:chgData name="Sarah Gothard" userId="0e53f415fda5f162" providerId="LiveId" clId="{37214148-35C1-4F2E-B685-AF92DED6D97A}" dt="2022-04-30T17:34:52.502" v="9" actId="26606"/>
          <ac:picMkLst>
            <pc:docMk/>
            <pc:sldMk cId="1287777005" sldId="257"/>
            <ac:picMk id="8" creationId="{6380EFF2-7D60-468B-9EBE-F75F0DE93555}"/>
          </ac:picMkLst>
        </pc:picChg>
      </pc:sldChg>
      <pc:sldChg chg="addSp delSp modSp new mod setBg">
        <pc:chgData name="Sarah Gothard" userId="0e53f415fda5f162" providerId="LiveId" clId="{37214148-35C1-4F2E-B685-AF92DED6D97A}" dt="2022-04-30T17:36:28.742" v="21" actId="27614"/>
        <pc:sldMkLst>
          <pc:docMk/>
          <pc:sldMk cId="2436134719" sldId="258"/>
        </pc:sldMkLst>
        <pc:spChg chg="del">
          <ac:chgData name="Sarah Gothard" userId="0e53f415fda5f162" providerId="LiveId" clId="{37214148-35C1-4F2E-B685-AF92DED6D97A}" dt="2022-04-30T17:36:27.114" v="20" actId="26606"/>
          <ac:spMkLst>
            <pc:docMk/>
            <pc:sldMk cId="2436134719" sldId="258"/>
            <ac:spMk id="2" creationId="{F24E27BA-D6EF-4AD4-B660-0FE324A1D93B}"/>
          </ac:spMkLst>
        </pc:spChg>
        <pc:spChg chg="del">
          <ac:chgData name="Sarah Gothard" userId="0e53f415fda5f162" providerId="LiveId" clId="{37214148-35C1-4F2E-B685-AF92DED6D97A}" dt="2022-04-30T17:36:27.114" v="20" actId="26606"/>
          <ac:spMkLst>
            <pc:docMk/>
            <pc:sldMk cId="2436134719" sldId="258"/>
            <ac:spMk id="3" creationId="{C55E1690-5882-4DD5-84D7-B884E7E5912C}"/>
          </ac:spMkLst>
        </pc:spChg>
        <pc:spChg chg="mod ord">
          <ac:chgData name="Sarah Gothard" userId="0e53f415fda5f162" providerId="LiveId" clId="{37214148-35C1-4F2E-B685-AF92DED6D97A}" dt="2022-04-30T17:36:27.114" v="20" actId="26606"/>
          <ac:spMkLst>
            <pc:docMk/>
            <pc:sldMk cId="2436134719" sldId="258"/>
            <ac:spMk id="4" creationId="{FD409F10-6814-43C4-8889-6894560E4C6A}"/>
          </ac:spMkLst>
        </pc:spChg>
        <pc:spChg chg="add">
          <ac:chgData name="Sarah Gothard" userId="0e53f415fda5f162" providerId="LiveId" clId="{37214148-35C1-4F2E-B685-AF92DED6D97A}" dt="2022-04-30T17:36:27.114" v="20" actId="26606"/>
          <ac:spMkLst>
            <pc:docMk/>
            <pc:sldMk cId="2436134719" sldId="258"/>
            <ac:spMk id="15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36:27.114" v="20" actId="26606"/>
          <ac:spMkLst>
            <pc:docMk/>
            <pc:sldMk cId="2436134719" sldId="258"/>
            <ac:spMk id="17" creationId="{CB44330D-EA18-4254-AA95-EB49948539B8}"/>
          </ac:spMkLst>
        </pc:spChg>
        <pc:picChg chg="add del">
          <ac:chgData name="Sarah Gothard" userId="0e53f415fda5f162" providerId="LiveId" clId="{37214148-35C1-4F2E-B685-AF92DED6D97A}" dt="2022-04-30T17:35:39.701" v="16" actId="22"/>
          <ac:picMkLst>
            <pc:docMk/>
            <pc:sldMk cId="2436134719" sldId="258"/>
            <ac:picMk id="6" creationId="{4C042B73-96F9-4E07-9659-720E35F377C0}"/>
          </ac:picMkLst>
        </pc:picChg>
        <pc:picChg chg="add del">
          <ac:chgData name="Sarah Gothard" userId="0e53f415fda5f162" providerId="LiveId" clId="{37214148-35C1-4F2E-B685-AF92DED6D97A}" dt="2022-04-30T17:36:07.985" v="18" actId="22"/>
          <ac:picMkLst>
            <pc:docMk/>
            <pc:sldMk cId="2436134719" sldId="258"/>
            <ac:picMk id="8" creationId="{9BE0C5BF-D10C-4A50-A954-F41D4CABFD76}"/>
          </ac:picMkLst>
        </pc:picChg>
        <pc:picChg chg="add mod">
          <ac:chgData name="Sarah Gothard" userId="0e53f415fda5f162" providerId="LiveId" clId="{37214148-35C1-4F2E-B685-AF92DED6D97A}" dt="2022-04-30T17:36:28.742" v="21" actId="27614"/>
          <ac:picMkLst>
            <pc:docMk/>
            <pc:sldMk cId="2436134719" sldId="258"/>
            <ac:picMk id="10" creationId="{825118E6-F7F5-4E18-9BE2-6CBDA51B8C71}"/>
          </ac:picMkLst>
        </pc:picChg>
      </pc:sldChg>
      <pc:sldChg chg="addSp delSp modSp new mod setBg">
        <pc:chgData name="Sarah Gothard" userId="0e53f415fda5f162" providerId="LiveId" clId="{37214148-35C1-4F2E-B685-AF92DED6D97A}" dt="2022-04-30T17:38:01.834" v="25" actId="27614"/>
        <pc:sldMkLst>
          <pc:docMk/>
          <pc:sldMk cId="1744215987" sldId="259"/>
        </pc:sldMkLst>
        <pc:spChg chg="del">
          <ac:chgData name="Sarah Gothard" userId="0e53f415fda5f162" providerId="LiveId" clId="{37214148-35C1-4F2E-B685-AF92DED6D97A}" dt="2022-04-30T17:37:02.296" v="24" actId="26606"/>
          <ac:spMkLst>
            <pc:docMk/>
            <pc:sldMk cId="1744215987" sldId="259"/>
            <ac:spMk id="2" creationId="{8A1A968A-82A0-4C4B-9286-B4A6721A0644}"/>
          </ac:spMkLst>
        </pc:spChg>
        <pc:spChg chg="del">
          <ac:chgData name="Sarah Gothard" userId="0e53f415fda5f162" providerId="LiveId" clId="{37214148-35C1-4F2E-B685-AF92DED6D97A}" dt="2022-04-30T17:37:02.296" v="24" actId="26606"/>
          <ac:spMkLst>
            <pc:docMk/>
            <pc:sldMk cId="1744215987" sldId="259"/>
            <ac:spMk id="3" creationId="{6639FE0E-3338-47D3-A6DB-29DFECF78CD1}"/>
          </ac:spMkLst>
        </pc:spChg>
        <pc:spChg chg="mod ord">
          <ac:chgData name="Sarah Gothard" userId="0e53f415fda5f162" providerId="LiveId" clId="{37214148-35C1-4F2E-B685-AF92DED6D97A}" dt="2022-04-30T17:37:02.296" v="24" actId="26606"/>
          <ac:spMkLst>
            <pc:docMk/>
            <pc:sldMk cId="1744215987" sldId="259"/>
            <ac:spMk id="4" creationId="{5B828CD7-14F9-4CDA-9401-2DC88D698D64}"/>
          </ac:spMkLst>
        </pc:spChg>
        <pc:spChg chg="add">
          <ac:chgData name="Sarah Gothard" userId="0e53f415fda5f162" providerId="LiveId" clId="{37214148-35C1-4F2E-B685-AF92DED6D97A}" dt="2022-04-30T17:37:02.296" v="24" actId="26606"/>
          <ac:spMkLst>
            <pc:docMk/>
            <pc:sldMk cId="1744215987" sldId="259"/>
            <ac:spMk id="11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37:02.296" v="24" actId="26606"/>
          <ac:spMkLst>
            <pc:docMk/>
            <pc:sldMk cId="1744215987" sldId="259"/>
            <ac:spMk id="13" creationId="{CB44330D-EA18-4254-AA95-EB49948539B8}"/>
          </ac:spMkLst>
        </pc:spChg>
        <pc:picChg chg="add mod">
          <ac:chgData name="Sarah Gothard" userId="0e53f415fda5f162" providerId="LiveId" clId="{37214148-35C1-4F2E-B685-AF92DED6D97A}" dt="2022-04-30T17:38:01.834" v="25" actId="27614"/>
          <ac:picMkLst>
            <pc:docMk/>
            <pc:sldMk cId="1744215987" sldId="259"/>
            <ac:picMk id="6" creationId="{E96BF62A-1EA7-434E-875A-0E1C4C51B589}"/>
          </ac:picMkLst>
        </pc:picChg>
      </pc:sldChg>
      <pc:sldChg chg="addSp delSp modSp new mod setBg">
        <pc:chgData name="Sarah Gothard" userId="0e53f415fda5f162" providerId="LiveId" clId="{37214148-35C1-4F2E-B685-AF92DED6D97A}" dt="2022-04-30T17:38:52.535" v="30" actId="27614"/>
        <pc:sldMkLst>
          <pc:docMk/>
          <pc:sldMk cId="3564877201" sldId="260"/>
        </pc:sldMkLst>
        <pc:spChg chg="del">
          <ac:chgData name="Sarah Gothard" userId="0e53f415fda5f162" providerId="LiveId" clId="{37214148-35C1-4F2E-B685-AF92DED6D97A}" dt="2022-04-30T17:38:03.930" v="28" actId="26606"/>
          <ac:spMkLst>
            <pc:docMk/>
            <pc:sldMk cId="3564877201" sldId="260"/>
            <ac:spMk id="2" creationId="{07A12C5C-0088-461B-A221-A83390AEBCDF}"/>
          </ac:spMkLst>
        </pc:spChg>
        <pc:spChg chg="del">
          <ac:chgData name="Sarah Gothard" userId="0e53f415fda5f162" providerId="LiveId" clId="{37214148-35C1-4F2E-B685-AF92DED6D97A}" dt="2022-04-30T17:38:03.930" v="28" actId="26606"/>
          <ac:spMkLst>
            <pc:docMk/>
            <pc:sldMk cId="3564877201" sldId="260"/>
            <ac:spMk id="3" creationId="{2B5A431B-1BCA-45F2-B3F3-4092D8D3F1B7}"/>
          </ac:spMkLst>
        </pc:spChg>
        <pc:spChg chg="mod ord">
          <ac:chgData name="Sarah Gothard" userId="0e53f415fda5f162" providerId="LiveId" clId="{37214148-35C1-4F2E-B685-AF92DED6D97A}" dt="2022-04-30T17:38:03.930" v="28" actId="26606"/>
          <ac:spMkLst>
            <pc:docMk/>
            <pc:sldMk cId="3564877201" sldId="260"/>
            <ac:spMk id="4" creationId="{9F938170-1D05-4704-BFAC-7354BE0DEC7B}"/>
          </ac:spMkLst>
        </pc:spChg>
        <pc:spChg chg="add">
          <ac:chgData name="Sarah Gothard" userId="0e53f415fda5f162" providerId="LiveId" clId="{37214148-35C1-4F2E-B685-AF92DED6D97A}" dt="2022-04-30T17:38:03.930" v="28" actId="26606"/>
          <ac:spMkLst>
            <pc:docMk/>
            <pc:sldMk cId="3564877201" sldId="260"/>
            <ac:spMk id="11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38:03.930" v="28" actId="26606"/>
          <ac:spMkLst>
            <pc:docMk/>
            <pc:sldMk cId="3564877201" sldId="260"/>
            <ac:spMk id="13" creationId="{CB44330D-EA18-4254-AA95-EB49948539B8}"/>
          </ac:spMkLst>
        </pc:spChg>
        <pc:picChg chg="add mod">
          <ac:chgData name="Sarah Gothard" userId="0e53f415fda5f162" providerId="LiveId" clId="{37214148-35C1-4F2E-B685-AF92DED6D97A}" dt="2022-04-30T17:38:52.535" v="30" actId="27614"/>
          <ac:picMkLst>
            <pc:docMk/>
            <pc:sldMk cId="3564877201" sldId="260"/>
            <ac:picMk id="6" creationId="{3C63EDE6-B569-4AA4-B2C4-48127D7F2F25}"/>
          </ac:picMkLst>
        </pc:picChg>
      </pc:sldChg>
      <pc:sldChg chg="addSp delSp modSp new mod setBg">
        <pc:chgData name="Sarah Gothard" userId="0e53f415fda5f162" providerId="LiveId" clId="{37214148-35C1-4F2E-B685-AF92DED6D97A}" dt="2022-04-30T17:39:23.750" v="33" actId="27614"/>
        <pc:sldMkLst>
          <pc:docMk/>
          <pc:sldMk cId="1286864855" sldId="261"/>
        </pc:sldMkLst>
        <pc:spChg chg="del">
          <ac:chgData name="Sarah Gothard" userId="0e53f415fda5f162" providerId="LiveId" clId="{37214148-35C1-4F2E-B685-AF92DED6D97A}" dt="2022-04-30T17:38:54.209" v="32" actId="26606"/>
          <ac:spMkLst>
            <pc:docMk/>
            <pc:sldMk cId="1286864855" sldId="261"/>
            <ac:spMk id="2" creationId="{4DCEB635-6D18-4D5D-A44F-B15A0011B549}"/>
          </ac:spMkLst>
        </pc:spChg>
        <pc:spChg chg="del">
          <ac:chgData name="Sarah Gothard" userId="0e53f415fda5f162" providerId="LiveId" clId="{37214148-35C1-4F2E-B685-AF92DED6D97A}" dt="2022-04-30T17:38:54.209" v="32" actId="26606"/>
          <ac:spMkLst>
            <pc:docMk/>
            <pc:sldMk cId="1286864855" sldId="261"/>
            <ac:spMk id="3" creationId="{B5E3267E-36E4-4C45-8F1A-E447150AC336}"/>
          </ac:spMkLst>
        </pc:spChg>
        <pc:spChg chg="mod ord">
          <ac:chgData name="Sarah Gothard" userId="0e53f415fda5f162" providerId="LiveId" clId="{37214148-35C1-4F2E-B685-AF92DED6D97A}" dt="2022-04-30T17:38:54.209" v="32" actId="26606"/>
          <ac:spMkLst>
            <pc:docMk/>
            <pc:sldMk cId="1286864855" sldId="261"/>
            <ac:spMk id="4" creationId="{756E8AD0-33B5-4CE0-953F-D2595E94723E}"/>
          </ac:spMkLst>
        </pc:spChg>
        <pc:spChg chg="add">
          <ac:chgData name="Sarah Gothard" userId="0e53f415fda5f162" providerId="LiveId" clId="{37214148-35C1-4F2E-B685-AF92DED6D97A}" dt="2022-04-30T17:38:54.209" v="32" actId="26606"/>
          <ac:spMkLst>
            <pc:docMk/>
            <pc:sldMk cId="1286864855" sldId="261"/>
            <ac:spMk id="11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38:54.209" v="32" actId="26606"/>
          <ac:spMkLst>
            <pc:docMk/>
            <pc:sldMk cId="1286864855" sldId="261"/>
            <ac:spMk id="13" creationId="{CB44330D-EA18-4254-AA95-EB49948539B8}"/>
          </ac:spMkLst>
        </pc:spChg>
        <pc:picChg chg="add mod">
          <ac:chgData name="Sarah Gothard" userId="0e53f415fda5f162" providerId="LiveId" clId="{37214148-35C1-4F2E-B685-AF92DED6D97A}" dt="2022-04-30T17:39:23.750" v="33" actId="27614"/>
          <ac:picMkLst>
            <pc:docMk/>
            <pc:sldMk cId="1286864855" sldId="261"/>
            <ac:picMk id="6" creationId="{68FEA621-E552-421E-BD9F-600A970771BD}"/>
          </ac:picMkLst>
        </pc:picChg>
      </pc:sldChg>
      <pc:sldChg chg="addSp delSp modSp new mod setBg">
        <pc:chgData name="Sarah Gothard" userId="0e53f415fda5f162" providerId="LiveId" clId="{37214148-35C1-4F2E-B685-AF92DED6D97A}" dt="2022-04-30T17:39:25.865" v="36" actId="26606"/>
        <pc:sldMkLst>
          <pc:docMk/>
          <pc:sldMk cId="1303129649" sldId="262"/>
        </pc:sldMkLst>
        <pc:spChg chg="del">
          <ac:chgData name="Sarah Gothard" userId="0e53f415fda5f162" providerId="LiveId" clId="{37214148-35C1-4F2E-B685-AF92DED6D97A}" dt="2022-04-30T17:39:25.865" v="36" actId="26606"/>
          <ac:spMkLst>
            <pc:docMk/>
            <pc:sldMk cId="1303129649" sldId="262"/>
            <ac:spMk id="2" creationId="{81E29398-E00E-431B-9D17-3A1E79DD1F46}"/>
          </ac:spMkLst>
        </pc:spChg>
        <pc:spChg chg="del">
          <ac:chgData name="Sarah Gothard" userId="0e53f415fda5f162" providerId="LiveId" clId="{37214148-35C1-4F2E-B685-AF92DED6D97A}" dt="2022-04-30T17:39:25.865" v="36" actId="26606"/>
          <ac:spMkLst>
            <pc:docMk/>
            <pc:sldMk cId="1303129649" sldId="262"/>
            <ac:spMk id="3" creationId="{613CD49F-146A-4640-B34A-15E2A6A25516}"/>
          </ac:spMkLst>
        </pc:spChg>
        <pc:spChg chg="mod ord">
          <ac:chgData name="Sarah Gothard" userId="0e53f415fda5f162" providerId="LiveId" clId="{37214148-35C1-4F2E-B685-AF92DED6D97A}" dt="2022-04-30T17:39:25.865" v="36" actId="26606"/>
          <ac:spMkLst>
            <pc:docMk/>
            <pc:sldMk cId="1303129649" sldId="262"/>
            <ac:spMk id="4" creationId="{65D83B15-2052-480B-87A1-938730A6D49F}"/>
          </ac:spMkLst>
        </pc:spChg>
        <pc:spChg chg="add">
          <ac:chgData name="Sarah Gothard" userId="0e53f415fda5f162" providerId="LiveId" clId="{37214148-35C1-4F2E-B685-AF92DED6D97A}" dt="2022-04-30T17:39:25.865" v="36" actId="26606"/>
          <ac:spMkLst>
            <pc:docMk/>
            <pc:sldMk cId="1303129649" sldId="262"/>
            <ac:spMk id="11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39:25.865" v="36" actId="26606"/>
          <ac:spMkLst>
            <pc:docMk/>
            <pc:sldMk cId="1303129649" sldId="262"/>
            <ac:spMk id="13" creationId="{CB44330D-EA18-4254-AA95-EB49948539B8}"/>
          </ac:spMkLst>
        </pc:spChg>
        <pc:picChg chg="add mod">
          <ac:chgData name="Sarah Gothard" userId="0e53f415fda5f162" providerId="LiveId" clId="{37214148-35C1-4F2E-B685-AF92DED6D97A}" dt="2022-04-30T17:39:25.865" v="36" actId="26606"/>
          <ac:picMkLst>
            <pc:docMk/>
            <pc:sldMk cId="1303129649" sldId="262"/>
            <ac:picMk id="6" creationId="{99AF797C-81A1-47CB-A831-F9AF77E0AC72}"/>
          </ac:picMkLst>
        </pc:picChg>
      </pc:sldChg>
      <pc:sldChg chg="addSp delSp modSp new mod setBg">
        <pc:chgData name="Sarah Gothard" userId="0e53f415fda5f162" providerId="LiveId" clId="{37214148-35C1-4F2E-B685-AF92DED6D97A}" dt="2022-04-30T17:42:18.177" v="40" actId="27614"/>
        <pc:sldMkLst>
          <pc:docMk/>
          <pc:sldMk cId="2087726154" sldId="265"/>
        </pc:sldMkLst>
        <pc:spChg chg="del">
          <ac:chgData name="Sarah Gothard" userId="0e53f415fda5f162" providerId="LiveId" clId="{37214148-35C1-4F2E-B685-AF92DED6D97A}" dt="2022-04-30T17:41:36.251" v="39" actId="26606"/>
          <ac:spMkLst>
            <pc:docMk/>
            <pc:sldMk cId="2087726154" sldId="265"/>
            <ac:spMk id="2" creationId="{E4FCED27-2027-4798-923B-DB1970320A14}"/>
          </ac:spMkLst>
        </pc:spChg>
        <pc:spChg chg="del">
          <ac:chgData name="Sarah Gothard" userId="0e53f415fda5f162" providerId="LiveId" clId="{37214148-35C1-4F2E-B685-AF92DED6D97A}" dt="2022-04-30T17:41:36.251" v="39" actId="26606"/>
          <ac:spMkLst>
            <pc:docMk/>
            <pc:sldMk cId="2087726154" sldId="265"/>
            <ac:spMk id="3" creationId="{38FF6299-2673-4163-AC8A-04FF487B51E5}"/>
          </ac:spMkLst>
        </pc:spChg>
        <pc:spChg chg="mod ord">
          <ac:chgData name="Sarah Gothard" userId="0e53f415fda5f162" providerId="LiveId" clId="{37214148-35C1-4F2E-B685-AF92DED6D97A}" dt="2022-04-30T17:41:36.251" v="39" actId="26606"/>
          <ac:spMkLst>
            <pc:docMk/>
            <pc:sldMk cId="2087726154" sldId="265"/>
            <ac:spMk id="4" creationId="{535114B5-EAF3-4950-A536-627AF5A1D669}"/>
          </ac:spMkLst>
        </pc:spChg>
        <pc:spChg chg="add">
          <ac:chgData name="Sarah Gothard" userId="0e53f415fda5f162" providerId="LiveId" clId="{37214148-35C1-4F2E-B685-AF92DED6D97A}" dt="2022-04-30T17:41:36.251" v="39" actId="26606"/>
          <ac:spMkLst>
            <pc:docMk/>
            <pc:sldMk cId="2087726154" sldId="265"/>
            <ac:spMk id="11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41:36.251" v="39" actId="26606"/>
          <ac:spMkLst>
            <pc:docMk/>
            <pc:sldMk cId="2087726154" sldId="265"/>
            <ac:spMk id="13" creationId="{CB44330D-EA18-4254-AA95-EB49948539B8}"/>
          </ac:spMkLst>
        </pc:spChg>
        <pc:picChg chg="add mod">
          <ac:chgData name="Sarah Gothard" userId="0e53f415fda5f162" providerId="LiveId" clId="{37214148-35C1-4F2E-B685-AF92DED6D97A}" dt="2022-04-30T17:42:18.177" v="40" actId="27614"/>
          <ac:picMkLst>
            <pc:docMk/>
            <pc:sldMk cId="2087726154" sldId="265"/>
            <ac:picMk id="6" creationId="{48380602-879A-4F70-BCAA-77E7E6B4CF23}"/>
          </ac:picMkLst>
        </pc:picChg>
      </pc:sldChg>
      <pc:sldChg chg="addSp delSp modSp new mod setBg">
        <pc:chgData name="Sarah Gothard" userId="0e53f415fda5f162" providerId="LiveId" clId="{37214148-35C1-4F2E-B685-AF92DED6D97A}" dt="2022-04-30T17:42:21.291" v="43" actId="26606"/>
        <pc:sldMkLst>
          <pc:docMk/>
          <pc:sldMk cId="3496683399" sldId="266"/>
        </pc:sldMkLst>
        <pc:spChg chg="del">
          <ac:chgData name="Sarah Gothard" userId="0e53f415fda5f162" providerId="LiveId" clId="{37214148-35C1-4F2E-B685-AF92DED6D97A}" dt="2022-04-30T17:42:21.291" v="43" actId="26606"/>
          <ac:spMkLst>
            <pc:docMk/>
            <pc:sldMk cId="3496683399" sldId="266"/>
            <ac:spMk id="2" creationId="{1D7CC836-61FC-4535-BAB5-367EA7386564}"/>
          </ac:spMkLst>
        </pc:spChg>
        <pc:spChg chg="del">
          <ac:chgData name="Sarah Gothard" userId="0e53f415fda5f162" providerId="LiveId" clId="{37214148-35C1-4F2E-B685-AF92DED6D97A}" dt="2022-04-30T17:42:21.291" v="43" actId="26606"/>
          <ac:spMkLst>
            <pc:docMk/>
            <pc:sldMk cId="3496683399" sldId="266"/>
            <ac:spMk id="3" creationId="{5A78D045-A68D-42A8-BF93-8F83CCB66CE3}"/>
          </ac:spMkLst>
        </pc:spChg>
        <pc:spChg chg="mod ord">
          <ac:chgData name="Sarah Gothard" userId="0e53f415fda5f162" providerId="LiveId" clId="{37214148-35C1-4F2E-B685-AF92DED6D97A}" dt="2022-04-30T17:42:21.291" v="43" actId="26606"/>
          <ac:spMkLst>
            <pc:docMk/>
            <pc:sldMk cId="3496683399" sldId="266"/>
            <ac:spMk id="4" creationId="{4998ACC8-7134-43FB-AA59-FBF599498C48}"/>
          </ac:spMkLst>
        </pc:spChg>
        <pc:spChg chg="add">
          <ac:chgData name="Sarah Gothard" userId="0e53f415fda5f162" providerId="LiveId" clId="{37214148-35C1-4F2E-B685-AF92DED6D97A}" dt="2022-04-30T17:42:21.291" v="43" actId="26606"/>
          <ac:spMkLst>
            <pc:docMk/>
            <pc:sldMk cId="3496683399" sldId="266"/>
            <ac:spMk id="11" creationId="{32BC26D8-82FB-445E-AA49-62A77D7C1EE0}"/>
          </ac:spMkLst>
        </pc:spChg>
        <pc:spChg chg="add">
          <ac:chgData name="Sarah Gothard" userId="0e53f415fda5f162" providerId="LiveId" clId="{37214148-35C1-4F2E-B685-AF92DED6D97A}" dt="2022-04-30T17:42:21.291" v="43" actId="26606"/>
          <ac:spMkLst>
            <pc:docMk/>
            <pc:sldMk cId="3496683399" sldId="266"/>
            <ac:spMk id="13" creationId="{CB44330D-EA18-4254-AA95-EB49948539B8}"/>
          </ac:spMkLst>
        </pc:spChg>
        <pc:picChg chg="add mod">
          <ac:chgData name="Sarah Gothard" userId="0e53f415fda5f162" providerId="LiveId" clId="{37214148-35C1-4F2E-B685-AF92DED6D97A}" dt="2022-04-30T17:42:21.291" v="43" actId="26606"/>
          <ac:picMkLst>
            <pc:docMk/>
            <pc:sldMk cId="3496683399" sldId="266"/>
            <ac:picMk id="6" creationId="{35505FDA-6AF7-4CEE-9332-FEBC82F6E9BD}"/>
          </ac:picMkLst>
        </pc:picChg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3704039750" sldId="278"/>
        </pc:sldMkLst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3764234015" sldId="279"/>
        </pc:sldMkLst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997511921" sldId="280"/>
        </pc:sldMkLst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3588574882" sldId="281"/>
        </pc:sldMkLst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564504146" sldId="282"/>
        </pc:sldMkLst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799542701" sldId="283"/>
        </pc:sldMkLst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1091949140" sldId="284"/>
        </pc:sldMkLst>
      </pc:sldChg>
      <pc:sldChg chg="del">
        <pc:chgData name="Sarah Gothard" userId="0e53f415fda5f162" providerId="LiveId" clId="{37214148-35C1-4F2E-B685-AF92DED6D97A}" dt="2022-04-30T17:34:34.930" v="0" actId="47"/>
        <pc:sldMkLst>
          <pc:docMk/>
          <pc:sldMk cId="4000621905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D3F8E82-3D71-406C-8CAC-C27E9F2A4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56595"/>
            <a:ext cx="10905066" cy="174481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80EFF2-7D60-468B-9EBE-F75F0DE93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5A4D1-8082-4B79-BD69-8569A36E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8777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825118E6-F7F5-4E18-9BE2-6CBDA51B8C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409F10-6814-43C4-8889-6894560E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6134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96BF62A-1EA7-434E-875A-0E1C4C51B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44215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C63EDE6-B569-4AA4-B2C4-48127D7F2F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38170-1D05-4704-BFAC-7354BE0D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6487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8380602-879A-4F70-BCAA-77E7E6B4CF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114B5-EAF3-4950-A536-627AF5A1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8772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5505FDA-6AF7-4CEE-9332-FEBC82F6E9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8ACC8-7134-43FB-AA59-FBF59949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668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96BF62A-1EA7-434E-875A-0E1C4C51B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C63EDE6-B569-4AA4-B2C4-48127D7F2F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38170-1D05-4704-BFAC-7354BE0D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6377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8FEA621-E552-421E-BD9F-600A970771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E8AD0-33B5-4CE0-953F-D2595E94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8686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9AF797C-81A1-47CB-A831-F9AF77E0A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83B15-2052-480B-87A1-938730A6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0312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96BF62A-1EA7-434E-875A-0E1C4C51B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9297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C63EDE6-B569-4AA4-B2C4-48127D7F2F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38170-1D05-4704-BFAC-7354BE0D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3480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25</cp:revision>
  <dcterms:created xsi:type="dcterms:W3CDTF">2020-12-27T20:40:58Z</dcterms:created>
  <dcterms:modified xsi:type="dcterms:W3CDTF">2022-04-30T17:42:38Z</dcterms:modified>
</cp:coreProperties>
</file>