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8" d="100"/>
          <a:sy n="68" d="100"/>
        </p:scale>
        <p:origin x="66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AE53BB-647E-9F15-C29A-F82ECD8903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BF5EF7-93E6-DD35-52CE-D690E83ACE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DA06ADD-AAB9-8004-CEB7-87C4E0CC11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61397"/>
            <a:ext cx="10905066" cy="31352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9E66E-6736-0F2A-6A86-A42A18BF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72881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49</Words>
  <Application>Microsoft Office PowerPoint</Application>
  <PresentationFormat>Widescreen</PresentationFormat>
  <Paragraphs>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8</cp:revision>
  <dcterms:created xsi:type="dcterms:W3CDTF">2019-12-31T20:25:24Z</dcterms:created>
  <dcterms:modified xsi:type="dcterms:W3CDTF">2024-01-17T21:13:27Z</dcterms:modified>
</cp:coreProperties>
</file>