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0" r:id="rId3"/>
    <p:sldId id="272" r:id="rId4"/>
    <p:sldId id="271" r:id="rId5"/>
    <p:sldId id="269" r:id="rId6"/>
    <p:sldId id="286" r:id="rId7"/>
    <p:sldId id="268" r:id="rId8"/>
    <p:sldId id="287" r:id="rId9"/>
    <p:sldId id="288" r:id="rId10"/>
    <p:sldId id="267" r:id="rId11"/>
    <p:sldId id="273" r:id="rId12"/>
    <p:sldId id="274" r:id="rId13"/>
    <p:sldId id="275" r:id="rId14"/>
    <p:sldId id="289" r:id="rId15"/>
    <p:sldId id="290" r:id="rId16"/>
    <p:sldId id="291" r:id="rId17"/>
    <p:sldId id="292" r:id="rId18"/>
    <p:sldId id="293" r:id="rId19"/>
    <p:sldId id="294" r:id="rId20"/>
    <p:sldId id="279" r:id="rId21"/>
    <p:sldId id="280" r:id="rId22"/>
    <p:sldId id="281" r:id="rId23"/>
    <p:sldId id="295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A6DF2-532B-4EFC-9EFE-840A561D463D}" v="50" dt="2019-10-27T17:55:38.97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29A6DF2-532B-4EFC-9EFE-840A561D463D}"/>
    <pc:docChg chg="undo custSel mod addSld delSld modSld sldOrd">
      <pc:chgData name="Sarah Gothard" userId="0e53f415fda5f162" providerId="LiveId" clId="{F29A6DF2-532B-4EFC-9EFE-840A561D463D}" dt="2019-10-27T17:55:40.420" v="82" actId="26606"/>
      <pc:docMkLst>
        <pc:docMk/>
      </pc:docMkLst>
      <pc:sldChg chg="addSp delSp modSp ord">
        <pc:chgData name="Sarah Gothard" userId="0e53f415fda5f162" providerId="LiveId" clId="{F29A6DF2-532B-4EFC-9EFE-840A561D463D}" dt="2019-10-27T17:37:59.857" v="29" actId="26606"/>
        <pc:sldMkLst>
          <pc:docMk/>
          <pc:sldMk cId="353957162" sldId="267"/>
        </pc:sldMkLst>
        <pc:spChg chg="ord">
          <ac:chgData name="Sarah Gothard" userId="0e53f415fda5f162" providerId="LiveId" clId="{F29A6DF2-532B-4EFC-9EFE-840A561D463D}" dt="2019-10-27T17:37:59.857" v="29" actId="26606"/>
          <ac:spMkLst>
            <pc:docMk/>
            <pc:sldMk cId="353957162" sldId="267"/>
            <ac:spMk id="4" creationId="{66D60E8E-EB86-4567-9475-40ABF8E24328}"/>
          </ac:spMkLst>
        </pc:spChg>
        <pc:spChg chg="del">
          <ac:chgData name="Sarah Gothard" userId="0e53f415fda5f162" providerId="LiveId" clId="{F29A6DF2-532B-4EFC-9EFE-840A561D463D}" dt="2019-10-27T17:37:59.857" v="29" actId="26606"/>
          <ac:spMkLst>
            <pc:docMk/>
            <pc:sldMk cId="353957162" sldId="267"/>
            <ac:spMk id="10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7:59.857" v="29" actId="26606"/>
          <ac:spMkLst>
            <pc:docMk/>
            <pc:sldMk cId="353957162" sldId="267"/>
            <ac:spMk id="12" creationId="{CB44330D-EA18-4254-AA95-EB49948539B8}"/>
          </ac:spMkLst>
        </pc:spChg>
        <pc:spChg chg="add">
          <ac:chgData name="Sarah Gothard" userId="0e53f415fda5f162" providerId="LiveId" clId="{F29A6DF2-532B-4EFC-9EFE-840A561D463D}" dt="2019-10-27T17:37:59.857" v="29" actId="26606"/>
          <ac:spMkLst>
            <pc:docMk/>
            <pc:sldMk cId="353957162" sldId="267"/>
            <ac:spMk id="17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7:59.857" v="29" actId="26606"/>
          <ac:spMkLst>
            <pc:docMk/>
            <pc:sldMk cId="353957162" sldId="267"/>
            <ac:spMk id="19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37:59.857" v="29" actId="26606"/>
          <ac:picMkLst>
            <pc:docMk/>
            <pc:sldMk cId="353957162" sldId="267"/>
            <ac:picMk id="2" creationId="{6756F27E-63E8-4E8F-BA4A-1FDBD5185F32}"/>
          </ac:picMkLst>
        </pc:picChg>
        <pc:picChg chg="del">
          <ac:chgData name="Sarah Gothard" userId="0e53f415fda5f162" providerId="LiveId" clId="{F29A6DF2-532B-4EFC-9EFE-840A561D463D}" dt="2019-10-27T17:36:56.682" v="19"/>
          <ac:picMkLst>
            <pc:docMk/>
            <pc:sldMk cId="353957162" sldId="267"/>
            <ac:picMk id="5" creationId="{9726A022-F198-43C1-BABE-CBF563367D38}"/>
          </ac:picMkLst>
        </pc:picChg>
      </pc:sldChg>
      <pc:sldChg chg="addSp delSp modSp">
        <pc:chgData name="Sarah Gothard" userId="0e53f415fda5f162" providerId="LiveId" clId="{F29A6DF2-532B-4EFC-9EFE-840A561D463D}" dt="2019-10-27T17:36:20.155" v="13" actId="26606"/>
        <pc:sldMkLst>
          <pc:docMk/>
          <pc:sldMk cId="3093920756" sldId="268"/>
        </pc:sldMkLst>
        <pc:spChg chg="ord">
          <ac:chgData name="Sarah Gothard" userId="0e53f415fda5f162" providerId="LiveId" clId="{F29A6DF2-532B-4EFC-9EFE-840A561D463D}" dt="2019-10-27T17:36:20.155" v="13" actId="26606"/>
          <ac:spMkLst>
            <pc:docMk/>
            <pc:sldMk cId="3093920756" sldId="268"/>
            <ac:spMk id="4" creationId="{50C033BF-095A-44C0-99D2-6B8361D70CB3}"/>
          </ac:spMkLst>
        </pc:spChg>
        <pc:spChg chg="del">
          <ac:chgData name="Sarah Gothard" userId="0e53f415fda5f162" providerId="LiveId" clId="{F29A6DF2-532B-4EFC-9EFE-840A561D463D}" dt="2019-10-27T17:36:20.155" v="13" actId="26606"/>
          <ac:spMkLst>
            <pc:docMk/>
            <pc:sldMk cId="3093920756" sldId="268"/>
            <ac:spMk id="9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6:20.155" v="13" actId="26606"/>
          <ac:spMkLst>
            <pc:docMk/>
            <pc:sldMk cId="3093920756" sldId="268"/>
            <ac:spMk id="14" creationId="{CB44330D-EA18-4254-AA95-EB49948539B8}"/>
          </ac:spMkLst>
        </pc:spChg>
        <pc:spChg chg="add">
          <ac:chgData name="Sarah Gothard" userId="0e53f415fda5f162" providerId="LiveId" clId="{F29A6DF2-532B-4EFC-9EFE-840A561D463D}" dt="2019-10-27T17:36:20.155" v="13" actId="26606"/>
          <ac:spMkLst>
            <pc:docMk/>
            <pc:sldMk cId="3093920756" sldId="268"/>
            <ac:spMk id="1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6:20.155" v="13" actId="26606"/>
          <ac:spMkLst>
            <pc:docMk/>
            <pc:sldMk cId="3093920756" sldId="268"/>
            <ac:spMk id="21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36:20.155" v="13" actId="26606"/>
          <ac:picMkLst>
            <pc:docMk/>
            <pc:sldMk cId="3093920756" sldId="268"/>
            <ac:picMk id="2" creationId="{051F81DB-E466-4A96-9433-B871FD4D4555}"/>
          </ac:picMkLst>
        </pc:picChg>
        <pc:picChg chg="del">
          <ac:chgData name="Sarah Gothard" userId="0e53f415fda5f162" providerId="LiveId" clId="{F29A6DF2-532B-4EFC-9EFE-840A561D463D}" dt="2019-10-27T17:35:19.816" v="11"/>
          <ac:picMkLst>
            <pc:docMk/>
            <pc:sldMk cId="3093920756" sldId="268"/>
            <ac:picMk id="7" creationId="{C35C64A5-587F-48B5-898E-7FFFF5520894}"/>
          </ac:picMkLst>
        </pc:picChg>
      </pc:sldChg>
      <pc:sldChg chg="addSp delSp modSp">
        <pc:chgData name="Sarah Gothard" userId="0e53f415fda5f162" providerId="LiveId" clId="{F29A6DF2-532B-4EFC-9EFE-840A561D463D}" dt="2019-10-27T17:34:55.734" v="8" actId="26606"/>
        <pc:sldMkLst>
          <pc:docMk/>
          <pc:sldMk cId="3987723657" sldId="269"/>
        </pc:sldMkLst>
        <pc:spChg chg="ord">
          <ac:chgData name="Sarah Gothard" userId="0e53f415fda5f162" providerId="LiveId" clId="{F29A6DF2-532B-4EFC-9EFE-840A561D463D}" dt="2019-10-27T17:34:55.734" v="8" actId="26606"/>
          <ac:spMkLst>
            <pc:docMk/>
            <pc:sldMk cId="3987723657" sldId="269"/>
            <ac:spMk id="4" creationId="{0BDE46B8-2A38-4439-A246-63DD4AD0A02D}"/>
          </ac:spMkLst>
        </pc:spChg>
        <pc:spChg chg="del">
          <ac:chgData name="Sarah Gothard" userId="0e53f415fda5f162" providerId="LiveId" clId="{F29A6DF2-532B-4EFC-9EFE-840A561D463D}" dt="2019-10-27T17:34:55.734" v="8" actId="26606"/>
          <ac:spMkLst>
            <pc:docMk/>
            <pc:sldMk cId="3987723657" sldId="269"/>
            <ac:spMk id="10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4:55.734" v="8" actId="26606"/>
          <ac:spMkLst>
            <pc:docMk/>
            <pc:sldMk cId="3987723657" sldId="269"/>
            <ac:spMk id="12" creationId="{CB44330D-EA18-4254-AA95-EB49948539B8}"/>
          </ac:spMkLst>
        </pc:spChg>
        <pc:spChg chg="add">
          <ac:chgData name="Sarah Gothard" userId="0e53f415fda5f162" providerId="LiveId" clId="{F29A6DF2-532B-4EFC-9EFE-840A561D463D}" dt="2019-10-27T17:34:55.734" v="8" actId="26606"/>
          <ac:spMkLst>
            <pc:docMk/>
            <pc:sldMk cId="3987723657" sldId="269"/>
            <ac:spMk id="17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4:55.734" v="8" actId="26606"/>
          <ac:spMkLst>
            <pc:docMk/>
            <pc:sldMk cId="3987723657" sldId="269"/>
            <ac:spMk id="19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34:55.734" v="8" actId="26606"/>
          <ac:picMkLst>
            <pc:docMk/>
            <pc:sldMk cId="3987723657" sldId="269"/>
            <ac:picMk id="2" creationId="{CA4E618B-4347-4B92-8E91-A09C1824110F}"/>
          </ac:picMkLst>
        </pc:picChg>
        <pc:picChg chg="add del mod">
          <ac:chgData name="Sarah Gothard" userId="0e53f415fda5f162" providerId="LiveId" clId="{F29A6DF2-532B-4EFC-9EFE-840A561D463D}" dt="2019-10-27T17:34:45.270" v="6"/>
          <ac:picMkLst>
            <pc:docMk/>
            <pc:sldMk cId="3987723657" sldId="269"/>
            <ac:picMk id="5" creationId="{CD912537-39DC-4B94-BFF9-91B9117816FE}"/>
          </ac:picMkLst>
        </pc:picChg>
      </pc:sldChg>
      <pc:sldChg chg="addSp modSp mod setBg">
        <pc:chgData name="Sarah Gothard" userId="0e53f415fda5f162" providerId="LiveId" clId="{F29A6DF2-532B-4EFC-9EFE-840A561D463D}" dt="2019-10-27T17:49:29.287" v="78" actId="26606"/>
        <pc:sldMkLst>
          <pc:docMk/>
          <pc:sldMk cId="3949146833" sldId="271"/>
        </pc:sldMkLst>
        <pc:spChg chg="mod ord">
          <ac:chgData name="Sarah Gothard" userId="0e53f415fda5f162" providerId="LiveId" clId="{F29A6DF2-532B-4EFC-9EFE-840A561D463D}" dt="2019-10-27T17:49:29.287" v="78" actId="26606"/>
          <ac:spMkLst>
            <pc:docMk/>
            <pc:sldMk cId="3949146833" sldId="271"/>
            <ac:spMk id="4" creationId="{6260F90B-E457-4E7C-9011-A08F1D061303}"/>
          </ac:spMkLst>
        </pc:spChg>
        <pc:spChg chg="add">
          <ac:chgData name="Sarah Gothard" userId="0e53f415fda5f162" providerId="LiveId" clId="{F29A6DF2-532B-4EFC-9EFE-840A561D463D}" dt="2019-10-27T17:49:29.287" v="78" actId="26606"/>
          <ac:spMkLst>
            <pc:docMk/>
            <pc:sldMk cId="3949146833" sldId="271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49:29.287" v="78" actId="26606"/>
          <ac:spMkLst>
            <pc:docMk/>
            <pc:sldMk cId="3949146833" sldId="271"/>
            <ac:spMk id="11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49:29.287" v="78" actId="26606"/>
          <ac:picMkLst>
            <pc:docMk/>
            <pc:sldMk cId="3949146833" sldId="271"/>
            <ac:picMk id="2" creationId="{CC50F50E-8E4B-4764-A5EF-B38E5FA3AB40}"/>
          </ac:picMkLst>
        </pc:picChg>
      </pc:sldChg>
      <pc:sldChg chg="addSp modSp mod setBg">
        <pc:chgData name="Sarah Gothard" userId="0e53f415fda5f162" providerId="LiveId" clId="{F29A6DF2-532B-4EFC-9EFE-840A561D463D}" dt="2019-10-27T17:42:31.499" v="66" actId="26606"/>
        <pc:sldMkLst>
          <pc:docMk/>
          <pc:sldMk cId="525985674" sldId="272"/>
        </pc:sldMkLst>
        <pc:spChg chg="mod ord">
          <ac:chgData name="Sarah Gothard" userId="0e53f415fda5f162" providerId="LiveId" clId="{F29A6DF2-532B-4EFC-9EFE-840A561D463D}" dt="2019-10-27T17:42:31.499" v="66" actId="26606"/>
          <ac:spMkLst>
            <pc:docMk/>
            <pc:sldMk cId="525985674" sldId="272"/>
            <ac:spMk id="4" creationId="{AE6B3266-8AB4-4925-B1FD-533471C782AA}"/>
          </ac:spMkLst>
        </pc:spChg>
        <pc:spChg chg="add">
          <ac:chgData name="Sarah Gothard" userId="0e53f415fda5f162" providerId="LiveId" clId="{F29A6DF2-532B-4EFC-9EFE-840A561D463D}" dt="2019-10-27T17:42:31.499" v="66" actId="26606"/>
          <ac:spMkLst>
            <pc:docMk/>
            <pc:sldMk cId="525985674" sldId="272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42:31.499" v="66" actId="26606"/>
          <ac:spMkLst>
            <pc:docMk/>
            <pc:sldMk cId="525985674" sldId="272"/>
            <ac:spMk id="11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42:31.499" v="66" actId="26606"/>
          <ac:picMkLst>
            <pc:docMk/>
            <pc:sldMk cId="525985674" sldId="272"/>
            <ac:picMk id="2" creationId="{ED6FB0E0-334C-4A20-B61F-5C84788C9135}"/>
          </ac:picMkLst>
        </pc:picChg>
      </pc:sldChg>
      <pc:sldChg chg="addSp modSp mod setBg">
        <pc:chgData name="Sarah Gothard" userId="0e53f415fda5f162" providerId="LiveId" clId="{F29A6DF2-532B-4EFC-9EFE-840A561D463D}" dt="2019-10-27T17:44:10.862" v="68" actId="26606"/>
        <pc:sldMkLst>
          <pc:docMk/>
          <pc:sldMk cId="518228194" sldId="274"/>
        </pc:sldMkLst>
        <pc:spChg chg="mod ord">
          <ac:chgData name="Sarah Gothard" userId="0e53f415fda5f162" providerId="LiveId" clId="{F29A6DF2-532B-4EFC-9EFE-840A561D463D}" dt="2019-10-27T17:44:10.862" v="68" actId="26606"/>
          <ac:spMkLst>
            <pc:docMk/>
            <pc:sldMk cId="518228194" sldId="274"/>
            <ac:spMk id="4" creationId="{AE6B3266-8AB4-4925-B1FD-533471C782AA}"/>
          </ac:spMkLst>
        </pc:spChg>
        <pc:spChg chg="add">
          <ac:chgData name="Sarah Gothard" userId="0e53f415fda5f162" providerId="LiveId" clId="{F29A6DF2-532B-4EFC-9EFE-840A561D463D}" dt="2019-10-27T17:44:10.862" v="68" actId="26606"/>
          <ac:spMkLst>
            <pc:docMk/>
            <pc:sldMk cId="518228194" sldId="274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44:10.862" v="68" actId="26606"/>
          <ac:spMkLst>
            <pc:docMk/>
            <pc:sldMk cId="518228194" sldId="274"/>
            <ac:spMk id="11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44:10.862" v="68" actId="26606"/>
          <ac:picMkLst>
            <pc:docMk/>
            <pc:sldMk cId="518228194" sldId="274"/>
            <ac:picMk id="2" creationId="{3950465C-9D87-4512-893D-79972DBDED8F}"/>
          </ac:picMkLst>
        </pc:picChg>
      </pc:sldChg>
      <pc:sldChg chg="addSp modSp mod setBg">
        <pc:chgData name="Sarah Gothard" userId="0e53f415fda5f162" providerId="LiveId" clId="{F29A6DF2-532B-4EFC-9EFE-840A561D463D}" dt="2019-10-27T17:54:26.491" v="80" actId="26606"/>
        <pc:sldMkLst>
          <pc:docMk/>
          <pc:sldMk cId="3557786587" sldId="275"/>
        </pc:sldMkLst>
        <pc:spChg chg="mod ord">
          <ac:chgData name="Sarah Gothard" userId="0e53f415fda5f162" providerId="LiveId" clId="{F29A6DF2-532B-4EFC-9EFE-840A561D463D}" dt="2019-10-27T17:54:26.491" v="80" actId="26606"/>
          <ac:spMkLst>
            <pc:docMk/>
            <pc:sldMk cId="3557786587" sldId="275"/>
            <ac:spMk id="4" creationId="{6260F90B-E457-4E7C-9011-A08F1D061303}"/>
          </ac:spMkLst>
        </pc:spChg>
        <pc:spChg chg="add">
          <ac:chgData name="Sarah Gothard" userId="0e53f415fda5f162" providerId="LiveId" clId="{F29A6DF2-532B-4EFC-9EFE-840A561D463D}" dt="2019-10-27T17:54:26.491" v="80" actId="26606"/>
          <ac:spMkLst>
            <pc:docMk/>
            <pc:sldMk cId="3557786587" sldId="275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54:26.491" v="80" actId="26606"/>
          <ac:spMkLst>
            <pc:docMk/>
            <pc:sldMk cId="3557786587" sldId="275"/>
            <ac:spMk id="11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54:26.491" v="80" actId="26606"/>
          <ac:picMkLst>
            <pc:docMk/>
            <pc:sldMk cId="3557786587" sldId="275"/>
            <ac:picMk id="2" creationId="{13C715EC-8246-4322-AF83-956371221187}"/>
          </ac:picMkLst>
        </pc:picChg>
      </pc:sldChg>
      <pc:sldChg chg="del">
        <pc:chgData name="Sarah Gothard" userId="0e53f415fda5f162" providerId="LiveId" clId="{F29A6DF2-532B-4EFC-9EFE-840A561D463D}" dt="2019-10-27T17:38:13.486" v="30" actId="2696"/>
        <pc:sldMkLst>
          <pc:docMk/>
          <pc:sldMk cId="4118953755" sldId="276"/>
        </pc:sldMkLst>
      </pc:sldChg>
      <pc:sldChg chg="del">
        <pc:chgData name="Sarah Gothard" userId="0e53f415fda5f162" providerId="LiveId" clId="{F29A6DF2-532B-4EFC-9EFE-840A561D463D}" dt="2019-10-27T17:38:14.240" v="31" actId="2696"/>
        <pc:sldMkLst>
          <pc:docMk/>
          <pc:sldMk cId="1355962352" sldId="277"/>
        </pc:sldMkLst>
      </pc:sldChg>
      <pc:sldChg chg="del">
        <pc:chgData name="Sarah Gothard" userId="0e53f415fda5f162" providerId="LiveId" clId="{F29A6DF2-532B-4EFC-9EFE-840A561D463D}" dt="2019-10-27T17:38:14.898" v="32" actId="2696"/>
        <pc:sldMkLst>
          <pc:docMk/>
          <pc:sldMk cId="2838105185" sldId="278"/>
        </pc:sldMkLst>
      </pc:sldChg>
      <pc:sldChg chg="addSp modSp mod setBg">
        <pc:chgData name="Sarah Gothard" userId="0e53f415fda5f162" providerId="LiveId" clId="{F29A6DF2-532B-4EFC-9EFE-840A561D463D}" dt="2019-10-27T17:45:50.041" v="70" actId="26606"/>
        <pc:sldMkLst>
          <pc:docMk/>
          <pc:sldMk cId="3406329878" sldId="280"/>
        </pc:sldMkLst>
        <pc:spChg chg="mod ord">
          <ac:chgData name="Sarah Gothard" userId="0e53f415fda5f162" providerId="LiveId" clId="{F29A6DF2-532B-4EFC-9EFE-840A561D463D}" dt="2019-10-27T17:45:50.041" v="70" actId="26606"/>
          <ac:spMkLst>
            <pc:docMk/>
            <pc:sldMk cId="3406329878" sldId="280"/>
            <ac:spMk id="4" creationId="{AE6B3266-8AB4-4925-B1FD-533471C782AA}"/>
          </ac:spMkLst>
        </pc:spChg>
        <pc:spChg chg="add">
          <ac:chgData name="Sarah Gothard" userId="0e53f415fda5f162" providerId="LiveId" clId="{F29A6DF2-532B-4EFC-9EFE-840A561D463D}" dt="2019-10-27T17:45:50.041" v="70" actId="26606"/>
          <ac:spMkLst>
            <pc:docMk/>
            <pc:sldMk cId="3406329878" sldId="280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45:50.041" v="70" actId="26606"/>
          <ac:spMkLst>
            <pc:docMk/>
            <pc:sldMk cId="3406329878" sldId="280"/>
            <ac:spMk id="11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45:50.041" v="70" actId="26606"/>
          <ac:picMkLst>
            <pc:docMk/>
            <pc:sldMk cId="3406329878" sldId="280"/>
            <ac:picMk id="2" creationId="{E635AA26-1B79-4B70-A554-417BABC399A2}"/>
          </ac:picMkLst>
        </pc:picChg>
      </pc:sldChg>
      <pc:sldChg chg="addSp delSp modSp add del mod setBg">
        <pc:chgData name="Sarah Gothard" userId="0e53f415fda5f162" providerId="LiveId" clId="{F29A6DF2-532B-4EFC-9EFE-840A561D463D}" dt="2019-10-27T17:55:40.420" v="82" actId="26606"/>
        <pc:sldMkLst>
          <pc:docMk/>
          <pc:sldMk cId="1044673582" sldId="281"/>
        </pc:sldMkLst>
        <pc:spChg chg="mod ord">
          <ac:chgData name="Sarah Gothard" userId="0e53f415fda5f162" providerId="LiveId" clId="{F29A6DF2-532B-4EFC-9EFE-840A561D463D}" dt="2019-10-27T17:55:40.420" v="82" actId="26606"/>
          <ac:spMkLst>
            <pc:docMk/>
            <pc:sldMk cId="1044673582" sldId="281"/>
            <ac:spMk id="4" creationId="{6260F90B-E457-4E7C-9011-A08F1D061303}"/>
          </ac:spMkLst>
        </pc:spChg>
        <pc:spChg chg="add">
          <ac:chgData name="Sarah Gothard" userId="0e53f415fda5f162" providerId="LiveId" clId="{F29A6DF2-532B-4EFC-9EFE-840A561D463D}" dt="2019-10-27T17:55:40.420" v="82" actId="26606"/>
          <ac:spMkLst>
            <pc:docMk/>
            <pc:sldMk cId="1044673582" sldId="281"/>
            <ac:spMk id="6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55:40.420" v="82" actId="26606"/>
          <ac:spMkLst>
            <pc:docMk/>
            <pc:sldMk cId="1044673582" sldId="281"/>
            <ac:spMk id="7" creationId="{CB44330D-EA18-4254-AA95-EB49948539B8}"/>
          </ac:spMkLst>
        </pc:spChg>
        <pc:spChg chg="add del">
          <ac:chgData name="Sarah Gothard" userId="0e53f415fda5f162" providerId="LiveId" clId="{F29A6DF2-532B-4EFC-9EFE-840A561D463D}" dt="2019-10-27T17:49:17.129" v="75" actId="26606"/>
          <ac:spMkLst>
            <pc:docMk/>
            <pc:sldMk cId="1044673582" sldId="281"/>
            <ac:spMk id="9" creationId="{32BC26D8-82FB-445E-AA49-62A77D7C1EE0}"/>
          </ac:spMkLst>
        </pc:spChg>
        <pc:spChg chg="add del">
          <ac:chgData name="Sarah Gothard" userId="0e53f415fda5f162" providerId="LiveId" clId="{F29A6DF2-532B-4EFC-9EFE-840A561D463D}" dt="2019-10-27T17:49:17.129" v="75" actId="26606"/>
          <ac:spMkLst>
            <pc:docMk/>
            <pc:sldMk cId="1044673582" sldId="281"/>
            <ac:spMk id="11" creationId="{CB44330D-EA18-4254-AA95-EB49948539B8}"/>
          </ac:spMkLst>
        </pc:spChg>
        <pc:picChg chg="add del mod">
          <ac:chgData name="Sarah Gothard" userId="0e53f415fda5f162" providerId="LiveId" clId="{F29A6DF2-532B-4EFC-9EFE-840A561D463D}" dt="2019-10-27T17:49:17.841" v="76"/>
          <ac:picMkLst>
            <pc:docMk/>
            <pc:sldMk cId="1044673582" sldId="281"/>
            <ac:picMk id="2" creationId="{A1CE333F-B713-4D36-811F-7BC0BF139647}"/>
          </ac:picMkLst>
        </pc:picChg>
        <pc:picChg chg="add mod">
          <ac:chgData name="Sarah Gothard" userId="0e53f415fda5f162" providerId="LiveId" clId="{F29A6DF2-532B-4EFC-9EFE-840A561D463D}" dt="2019-10-27T17:55:40.420" v="82" actId="26606"/>
          <ac:picMkLst>
            <pc:docMk/>
            <pc:sldMk cId="1044673582" sldId="281"/>
            <ac:picMk id="3" creationId="{CC03E508-C0B9-4783-B958-F4D6FCC6E571}"/>
          </ac:picMkLst>
        </pc:picChg>
      </pc:sldChg>
      <pc:sldChg chg="del">
        <pc:chgData name="Sarah Gothard" userId="0e53f415fda5f162" providerId="LiveId" clId="{F29A6DF2-532B-4EFC-9EFE-840A561D463D}" dt="2019-10-27T17:38:51.046" v="46" actId="2696"/>
        <pc:sldMkLst>
          <pc:docMk/>
          <pc:sldMk cId="510750040" sldId="282"/>
        </pc:sldMkLst>
      </pc:sldChg>
      <pc:sldChg chg="del">
        <pc:chgData name="Sarah Gothard" userId="0e53f415fda5f162" providerId="LiveId" clId="{F29A6DF2-532B-4EFC-9EFE-840A561D463D}" dt="2019-10-27T17:38:51.062" v="48" actId="2696"/>
        <pc:sldMkLst>
          <pc:docMk/>
          <pc:sldMk cId="1624542128" sldId="283"/>
        </pc:sldMkLst>
      </pc:sldChg>
      <pc:sldChg chg="del">
        <pc:chgData name="Sarah Gothard" userId="0e53f415fda5f162" providerId="LiveId" clId="{F29A6DF2-532B-4EFC-9EFE-840A561D463D}" dt="2019-10-27T17:38:51.069" v="49" actId="2696"/>
        <pc:sldMkLst>
          <pc:docMk/>
          <pc:sldMk cId="1284678728" sldId="284"/>
        </pc:sldMkLst>
      </pc:sldChg>
      <pc:sldChg chg="del">
        <pc:chgData name="Sarah Gothard" userId="0e53f415fda5f162" providerId="LiveId" clId="{F29A6DF2-532B-4EFC-9EFE-840A561D463D}" dt="2019-10-27T17:38:51.054" v="47" actId="2696"/>
        <pc:sldMkLst>
          <pc:docMk/>
          <pc:sldMk cId="2779102226" sldId="285"/>
        </pc:sldMkLst>
      </pc:sldChg>
      <pc:sldChg chg="addSp delSp modSp add mod setBg">
        <pc:chgData name="Sarah Gothard" userId="0e53f415fda5f162" providerId="LiveId" clId="{F29A6DF2-532B-4EFC-9EFE-840A561D463D}" dt="2019-10-27T17:35:16.576" v="10" actId="26606"/>
        <pc:sldMkLst>
          <pc:docMk/>
          <pc:sldMk cId="3545609051" sldId="286"/>
        </pc:sldMkLst>
        <pc:spChg chg="del">
          <ac:chgData name="Sarah Gothard" userId="0e53f415fda5f162" providerId="LiveId" clId="{F29A6DF2-532B-4EFC-9EFE-840A561D463D}" dt="2019-10-27T17:34:23.200" v="2" actId="478"/>
          <ac:spMkLst>
            <pc:docMk/>
            <pc:sldMk cId="3545609051" sldId="286"/>
            <ac:spMk id="2" creationId="{36B3C0EE-DEC8-41C5-8B17-998B1A710D63}"/>
          </ac:spMkLst>
        </pc:spChg>
        <pc:spChg chg="del">
          <ac:chgData name="Sarah Gothard" userId="0e53f415fda5f162" providerId="LiveId" clId="{F29A6DF2-532B-4EFC-9EFE-840A561D463D}" dt="2019-10-27T17:34:21.847" v="1" actId="478"/>
          <ac:spMkLst>
            <pc:docMk/>
            <pc:sldMk cId="3545609051" sldId="286"/>
            <ac:spMk id="3" creationId="{9BCBF31E-6039-4C81-82BE-CD460BA85D5D}"/>
          </ac:spMkLst>
        </pc:spChg>
        <pc:spChg chg="mod ord">
          <ac:chgData name="Sarah Gothard" userId="0e53f415fda5f162" providerId="LiveId" clId="{F29A6DF2-532B-4EFC-9EFE-840A561D463D}" dt="2019-10-27T17:35:16.576" v="10" actId="26606"/>
          <ac:spMkLst>
            <pc:docMk/>
            <pc:sldMk cId="3545609051" sldId="286"/>
            <ac:spMk id="4" creationId="{4FF36863-1E63-45D2-9A86-11B0AA229F76}"/>
          </ac:spMkLst>
        </pc:spChg>
        <pc:spChg chg="add">
          <ac:chgData name="Sarah Gothard" userId="0e53f415fda5f162" providerId="LiveId" clId="{F29A6DF2-532B-4EFC-9EFE-840A561D463D}" dt="2019-10-27T17:35:16.576" v="10" actId="26606"/>
          <ac:spMkLst>
            <pc:docMk/>
            <pc:sldMk cId="3545609051" sldId="286"/>
            <ac:spMk id="10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5:16.576" v="10" actId="26606"/>
          <ac:spMkLst>
            <pc:docMk/>
            <pc:sldMk cId="3545609051" sldId="286"/>
            <ac:spMk id="12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35:16.576" v="10" actId="26606"/>
          <ac:picMkLst>
            <pc:docMk/>
            <pc:sldMk cId="3545609051" sldId="286"/>
            <ac:picMk id="5" creationId="{2564F8B6-A409-4891-A834-09ED2542AB68}"/>
          </ac:picMkLst>
        </pc:picChg>
      </pc:sldChg>
      <pc:sldChg chg="addSp delSp modSp add mod setBg">
        <pc:chgData name="Sarah Gothard" userId="0e53f415fda5f162" providerId="LiveId" clId="{F29A6DF2-532B-4EFC-9EFE-840A561D463D}" dt="2019-10-27T17:36:43.121" v="18" actId="26606"/>
        <pc:sldMkLst>
          <pc:docMk/>
          <pc:sldMk cId="21201308" sldId="287"/>
        </pc:sldMkLst>
        <pc:spChg chg="del">
          <ac:chgData name="Sarah Gothard" userId="0e53f415fda5f162" providerId="LiveId" clId="{F29A6DF2-532B-4EFC-9EFE-840A561D463D}" dt="2019-10-27T17:36:34.711" v="16" actId="478"/>
          <ac:spMkLst>
            <pc:docMk/>
            <pc:sldMk cId="21201308" sldId="287"/>
            <ac:spMk id="2" creationId="{192D269F-887C-4ABE-8D57-C1C3DD2245EB}"/>
          </ac:spMkLst>
        </pc:spChg>
        <pc:spChg chg="del">
          <ac:chgData name="Sarah Gothard" userId="0e53f415fda5f162" providerId="LiveId" clId="{F29A6DF2-532B-4EFC-9EFE-840A561D463D}" dt="2019-10-27T17:36:33.821" v="15" actId="478"/>
          <ac:spMkLst>
            <pc:docMk/>
            <pc:sldMk cId="21201308" sldId="287"/>
            <ac:spMk id="3" creationId="{A5E5D09A-D634-4839-BE39-44BB4D27906C}"/>
          </ac:spMkLst>
        </pc:spChg>
        <pc:spChg chg="mod ord">
          <ac:chgData name="Sarah Gothard" userId="0e53f415fda5f162" providerId="LiveId" clId="{F29A6DF2-532B-4EFC-9EFE-840A561D463D}" dt="2019-10-27T17:36:43.121" v="18" actId="26606"/>
          <ac:spMkLst>
            <pc:docMk/>
            <pc:sldMk cId="21201308" sldId="287"/>
            <ac:spMk id="4" creationId="{B40B5C18-7D3F-4777-BDF0-0AB2DD558DD6}"/>
          </ac:spMkLst>
        </pc:spChg>
        <pc:spChg chg="add">
          <ac:chgData name="Sarah Gothard" userId="0e53f415fda5f162" providerId="LiveId" clId="{F29A6DF2-532B-4EFC-9EFE-840A561D463D}" dt="2019-10-27T17:36:43.121" v="18" actId="26606"/>
          <ac:spMkLst>
            <pc:docMk/>
            <pc:sldMk cId="21201308" sldId="287"/>
            <ac:spMk id="10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6:43.121" v="18" actId="26606"/>
          <ac:spMkLst>
            <pc:docMk/>
            <pc:sldMk cId="21201308" sldId="287"/>
            <ac:spMk id="12" creationId="{CB44330D-EA18-4254-AA95-EB49948539B8}"/>
          </ac:spMkLst>
        </pc:spChg>
        <pc:picChg chg="add mod">
          <ac:chgData name="Sarah Gothard" userId="0e53f415fda5f162" providerId="LiveId" clId="{F29A6DF2-532B-4EFC-9EFE-840A561D463D}" dt="2019-10-27T17:36:43.121" v="18" actId="26606"/>
          <ac:picMkLst>
            <pc:docMk/>
            <pc:sldMk cId="21201308" sldId="287"/>
            <ac:picMk id="5" creationId="{5C71CC56-C276-47BB-B159-F11588F0AB56}"/>
          </ac:picMkLst>
        </pc:picChg>
      </pc:sldChg>
      <pc:sldChg chg="addSp delSp modSp add mod setBg">
        <pc:chgData name="Sarah Gothard" userId="0e53f415fda5f162" providerId="LiveId" clId="{F29A6DF2-532B-4EFC-9EFE-840A561D463D}" dt="2019-10-27T17:37:45.187" v="26" actId="26606"/>
        <pc:sldMkLst>
          <pc:docMk/>
          <pc:sldMk cId="2225809795" sldId="288"/>
        </pc:sldMkLst>
        <pc:spChg chg="del">
          <ac:chgData name="Sarah Gothard" userId="0e53f415fda5f162" providerId="LiveId" clId="{F29A6DF2-532B-4EFC-9EFE-840A561D463D}" dt="2019-10-27T17:37:04.463" v="21" actId="478"/>
          <ac:spMkLst>
            <pc:docMk/>
            <pc:sldMk cId="2225809795" sldId="288"/>
            <ac:spMk id="2" creationId="{AC81DD31-0B6B-484E-B608-DB1F92DE7546}"/>
          </ac:spMkLst>
        </pc:spChg>
        <pc:spChg chg="del">
          <ac:chgData name="Sarah Gothard" userId="0e53f415fda5f162" providerId="LiveId" clId="{F29A6DF2-532B-4EFC-9EFE-840A561D463D}" dt="2019-10-27T17:37:06.401" v="22" actId="478"/>
          <ac:spMkLst>
            <pc:docMk/>
            <pc:sldMk cId="2225809795" sldId="288"/>
            <ac:spMk id="3" creationId="{D25888E5-FCCF-4798-AFC8-7AFF6F374D6D}"/>
          </ac:spMkLst>
        </pc:spChg>
        <pc:spChg chg="mod ord">
          <ac:chgData name="Sarah Gothard" userId="0e53f415fda5f162" providerId="LiveId" clId="{F29A6DF2-532B-4EFC-9EFE-840A561D463D}" dt="2019-10-27T17:37:45.187" v="26" actId="26606"/>
          <ac:spMkLst>
            <pc:docMk/>
            <pc:sldMk cId="2225809795" sldId="288"/>
            <ac:spMk id="4" creationId="{BCA69ED6-2473-44C3-8F10-FEB805C451A0}"/>
          </ac:spMkLst>
        </pc:spChg>
        <pc:spChg chg="add">
          <ac:chgData name="Sarah Gothard" userId="0e53f415fda5f162" providerId="LiveId" clId="{F29A6DF2-532B-4EFC-9EFE-840A561D463D}" dt="2019-10-27T17:37:45.187" v="26" actId="26606"/>
          <ac:spMkLst>
            <pc:docMk/>
            <pc:sldMk cId="2225809795" sldId="288"/>
            <ac:spMk id="11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7:45.187" v="26" actId="26606"/>
          <ac:spMkLst>
            <pc:docMk/>
            <pc:sldMk cId="2225809795" sldId="288"/>
            <ac:spMk id="13" creationId="{CB44330D-EA18-4254-AA95-EB49948539B8}"/>
          </ac:spMkLst>
        </pc:spChg>
        <pc:picChg chg="add del">
          <ac:chgData name="Sarah Gothard" userId="0e53f415fda5f162" providerId="LiveId" clId="{F29A6DF2-532B-4EFC-9EFE-840A561D463D}" dt="2019-10-27T17:37:08.633" v="24"/>
          <ac:picMkLst>
            <pc:docMk/>
            <pc:sldMk cId="2225809795" sldId="288"/>
            <ac:picMk id="5" creationId="{243757BE-A3F9-4CE0-A407-673BB275CB58}"/>
          </ac:picMkLst>
        </pc:picChg>
        <pc:picChg chg="add mod">
          <ac:chgData name="Sarah Gothard" userId="0e53f415fda5f162" providerId="LiveId" clId="{F29A6DF2-532B-4EFC-9EFE-840A561D463D}" dt="2019-10-27T17:37:45.187" v="26" actId="26606"/>
          <ac:picMkLst>
            <pc:docMk/>
            <pc:sldMk cId="2225809795" sldId="288"/>
            <ac:picMk id="6" creationId="{27B61A74-D85A-4533-B192-5B6BDB5FF1EC}"/>
          </ac:picMkLst>
        </pc:picChg>
      </pc:sldChg>
      <pc:sldChg chg="addSp delSp add mod setBg delDesignElem">
        <pc:chgData name="Sarah Gothard" userId="0e53f415fda5f162" providerId="LiveId" clId="{F29A6DF2-532B-4EFC-9EFE-840A561D463D}" dt="2019-10-27T17:38:27.424" v="40" actId="26606"/>
        <pc:sldMkLst>
          <pc:docMk/>
          <pc:sldMk cId="3818849067" sldId="289"/>
        </pc:sldMkLst>
        <pc:spChg chg="add">
          <ac:chgData name="Sarah Gothard" userId="0e53f415fda5f162" providerId="LiveId" clId="{F29A6DF2-532B-4EFC-9EFE-840A561D463D}" dt="2019-10-27T17:38:27.424" v="40" actId="26606"/>
          <ac:spMkLst>
            <pc:docMk/>
            <pc:sldMk cId="3818849067" sldId="289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8:27.424" v="40" actId="26606"/>
          <ac:spMkLst>
            <pc:docMk/>
            <pc:sldMk cId="3818849067" sldId="289"/>
            <ac:spMk id="11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3818849067" sldId="289"/>
            <ac:spMk id="17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3818849067" sldId="289"/>
            <ac:spMk id="19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8:29.623" v="41" actId="26606"/>
        <pc:sldMkLst>
          <pc:docMk/>
          <pc:sldMk cId="3670623707" sldId="290"/>
        </pc:sldMkLst>
        <pc:spChg chg="add">
          <ac:chgData name="Sarah Gothard" userId="0e53f415fda5f162" providerId="LiveId" clId="{F29A6DF2-532B-4EFC-9EFE-840A561D463D}" dt="2019-10-27T17:38:29.623" v="41" actId="26606"/>
          <ac:spMkLst>
            <pc:docMk/>
            <pc:sldMk cId="3670623707" sldId="290"/>
            <ac:spMk id="7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8:29.623" v="41" actId="26606"/>
          <ac:spMkLst>
            <pc:docMk/>
            <pc:sldMk cId="3670623707" sldId="290"/>
            <ac:spMk id="8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3670623707" sldId="290"/>
            <ac:spMk id="10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3670623707" sldId="290"/>
            <ac:spMk id="12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8:34.355" v="42" actId="26606"/>
        <pc:sldMkLst>
          <pc:docMk/>
          <pc:sldMk cId="4147671806" sldId="291"/>
        </pc:sldMkLst>
        <pc:spChg chg="add">
          <ac:chgData name="Sarah Gothard" userId="0e53f415fda5f162" providerId="LiveId" clId="{F29A6DF2-532B-4EFC-9EFE-840A561D463D}" dt="2019-10-27T17:38:34.355" v="42" actId="26606"/>
          <ac:spMkLst>
            <pc:docMk/>
            <pc:sldMk cId="4147671806" sldId="291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8:34.355" v="42" actId="26606"/>
          <ac:spMkLst>
            <pc:docMk/>
            <pc:sldMk cId="4147671806" sldId="291"/>
            <ac:spMk id="11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4147671806" sldId="291"/>
            <ac:spMk id="19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4147671806" sldId="291"/>
            <ac:spMk id="21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8:36.632" v="43" actId="26606"/>
        <pc:sldMkLst>
          <pc:docMk/>
          <pc:sldMk cId="3566993291" sldId="292"/>
        </pc:sldMkLst>
        <pc:spChg chg="add">
          <ac:chgData name="Sarah Gothard" userId="0e53f415fda5f162" providerId="LiveId" clId="{F29A6DF2-532B-4EFC-9EFE-840A561D463D}" dt="2019-10-27T17:38:36.632" v="43" actId="26606"/>
          <ac:spMkLst>
            <pc:docMk/>
            <pc:sldMk cId="3566993291" sldId="292"/>
            <ac:spMk id="7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8:36.632" v="43" actId="26606"/>
          <ac:spMkLst>
            <pc:docMk/>
            <pc:sldMk cId="3566993291" sldId="292"/>
            <ac:spMk id="8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3566993291" sldId="292"/>
            <ac:spMk id="10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3566993291" sldId="292"/>
            <ac:spMk id="12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8:38.968" v="44" actId="26606"/>
        <pc:sldMkLst>
          <pc:docMk/>
          <pc:sldMk cId="4205351890" sldId="293"/>
        </pc:sldMkLst>
        <pc:spChg chg="add">
          <ac:chgData name="Sarah Gothard" userId="0e53f415fda5f162" providerId="LiveId" clId="{F29A6DF2-532B-4EFC-9EFE-840A561D463D}" dt="2019-10-27T17:38:38.968" v="44" actId="26606"/>
          <ac:spMkLst>
            <pc:docMk/>
            <pc:sldMk cId="4205351890" sldId="293"/>
            <ac:spMk id="8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8:38.968" v="44" actId="26606"/>
          <ac:spMkLst>
            <pc:docMk/>
            <pc:sldMk cId="4205351890" sldId="293"/>
            <ac:spMk id="9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4205351890" sldId="293"/>
            <ac:spMk id="11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4205351890" sldId="293"/>
            <ac:spMk id="13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8:41.521" v="45" actId="26606"/>
        <pc:sldMkLst>
          <pc:docMk/>
          <pc:sldMk cId="165375662" sldId="294"/>
        </pc:sldMkLst>
        <pc:spChg chg="add">
          <ac:chgData name="Sarah Gothard" userId="0e53f415fda5f162" providerId="LiveId" clId="{F29A6DF2-532B-4EFC-9EFE-840A561D463D}" dt="2019-10-27T17:38:41.521" v="45" actId="26606"/>
          <ac:spMkLst>
            <pc:docMk/>
            <pc:sldMk cId="165375662" sldId="294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8:41.521" v="45" actId="26606"/>
          <ac:spMkLst>
            <pc:docMk/>
            <pc:sldMk cId="165375662" sldId="294"/>
            <ac:spMk id="11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165375662" sldId="294"/>
            <ac:spMk id="17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17.984" v="39"/>
          <ac:spMkLst>
            <pc:docMk/>
            <pc:sldMk cId="165375662" sldId="294"/>
            <ac:spMk id="19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9:20.786" v="64" actId="26606"/>
        <pc:sldMkLst>
          <pc:docMk/>
          <pc:sldMk cId="1967430465" sldId="295"/>
        </pc:sldMkLst>
        <pc:spChg chg="add">
          <ac:chgData name="Sarah Gothard" userId="0e53f415fda5f162" providerId="LiveId" clId="{F29A6DF2-532B-4EFC-9EFE-840A561D463D}" dt="2019-10-27T17:39:20.786" v="64" actId="26606"/>
          <ac:spMkLst>
            <pc:docMk/>
            <pc:sldMk cId="1967430465" sldId="295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9:20.786" v="64" actId="26606"/>
          <ac:spMkLst>
            <pc:docMk/>
            <pc:sldMk cId="1967430465" sldId="295"/>
            <ac:spMk id="11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1967430465" sldId="295"/>
            <ac:spMk id="17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1967430465" sldId="295"/>
            <ac:spMk id="19" creationId="{CB44330D-EA18-4254-AA95-EB49948539B8}"/>
          </ac:spMkLst>
        </pc:spChg>
      </pc:sldChg>
      <pc:sldChg chg="add del">
        <pc:chgData name="Sarah Gothard" userId="0e53f415fda5f162" providerId="LiveId" clId="{F29A6DF2-532B-4EFC-9EFE-840A561D463D}" dt="2019-10-27T17:38:56.205" v="51" actId="2696"/>
        <pc:sldMkLst>
          <pc:docMk/>
          <pc:sldMk cId="3285472157" sldId="295"/>
        </pc:sldMkLst>
      </pc:sldChg>
      <pc:sldChg chg="addSp delSp add mod setBg delDesignElem">
        <pc:chgData name="Sarah Gothard" userId="0e53f415fda5f162" providerId="LiveId" clId="{F29A6DF2-532B-4EFC-9EFE-840A561D463D}" dt="2019-10-27T17:39:18.162" v="63" actId="26606"/>
        <pc:sldMkLst>
          <pc:docMk/>
          <pc:sldMk cId="3271551122" sldId="296"/>
        </pc:sldMkLst>
        <pc:spChg chg="add">
          <ac:chgData name="Sarah Gothard" userId="0e53f415fda5f162" providerId="LiveId" clId="{F29A6DF2-532B-4EFC-9EFE-840A561D463D}" dt="2019-10-27T17:39:18.162" v="63" actId="26606"/>
          <ac:spMkLst>
            <pc:docMk/>
            <pc:sldMk cId="3271551122" sldId="296"/>
            <ac:spMk id="7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9:18.162" v="63" actId="26606"/>
          <ac:spMkLst>
            <pc:docMk/>
            <pc:sldMk cId="3271551122" sldId="296"/>
            <ac:spMk id="8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3271551122" sldId="296"/>
            <ac:spMk id="10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3271551122" sldId="296"/>
            <ac:spMk id="12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9:16.042" v="62" actId="26606"/>
        <pc:sldMkLst>
          <pc:docMk/>
          <pc:sldMk cId="2092663897" sldId="297"/>
        </pc:sldMkLst>
        <pc:spChg chg="add">
          <ac:chgData name="Sarah Gothard" userId="0e53f415fda5f162" providerId="LiveId" clId="{F29A6DF2-532B-4EFC-9EFE-840A561D463D}" dt="2019-10-27T17:39:16.042" v="62" actId="26606"/>
          <ac:spMkLst>
            <pc:docMk/>
            <pc:sldMk cId="2092663897" sldId="297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9:16.042" v="62" actId="26606"/>
          <ac:spMkLst>
            <pc:docMk/>
            <pc:sldMk cId="2092663897" sldId="297"/>
            <ac:spMk id="11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2092663897" sldId="297"/>
            <ac:spMk id="19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2092663897" sldId="297"/>
            <ac:spMk id="21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9:13.729" v="61" actId="26606"/>
        <pc:sldMkLst>
          <pc:docMk/>
          <pc:sldMk cId="3927127818" sldId="298"/>
        </pc:sldMkLst>
        <pc:spChg chg="add">
          <ac:chgData name="Sarah Gothard" userId="0e53f415fda5f162" providerId="LiveId" clId="{F29A6DF2-532B-4EFC-9EFE-840A561D463D}" dt="2019-10-27T17:39:13.729" v="61" actId="26606"/>
          <ac:spMkLst>
            <pc:docMk/>
            <pc:sldMk cId="3927127818" sldId="298"/>
            <ac:spMk id="7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9:13.729" v="61" actId="26606"/>
          <ac:spMkLst>
            <pc:docMk/>
            <pc:sldMk cId="3927127818" sldId="298"/>
            <ac:spMk id="8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3927127818" sldId="298"/>
            <ac:spMk id="10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3927127818" sldId="298"/>
            <ac:spMk id="12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9:11.234" v="60" actId="26606"/>
        <pc:sldMkLst>
          <pc:docMk/>
          <pc:sldMk cId="668389116" sldId="299"/>
        </pc:sldMkLst>
        <pc:spChg chg="add">
          <ac:chgData name="Sarah Gothard" userId="0e53f415fda5f162" providerId="LiveId" clId="{F29A6DF2-532B-4EFC-9EFE-840A561D463D}" dt="2019-10-27T17:39:11.234" v="60" actId="26606"/>
          <ac:spMkLst>
            <pc:docMk/>
            <pc:sldMk cId="668389116" sldId="299"/>
            <ac:spMk id="8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9:11.234" v="60" actId="26606"/>
          <ac:spMkLst>
            <pc:docMk/>
            <pc:sldMk cId="668389116" sldId="299"/>
            <ac:spMk id="9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668389116" sldId="299"/>
            <ac:spMk id="11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668389116" sldId="299"/>
            <ac:spMk id="13" creationId="{CB44330D-EA18-4254-AA95-EB49948539B8}"/>
          </ac:spMkLst>
        </pc:spChg>
      </pc:sldChg>
      <pc:sldChg chg="addSp delSp add mod setBg delDesignElem">
        <pc:chgData name="Sarah Gothard" userId="0e53f415fda5f162" providerId="LiveId" clId="{F29A6DF2-532B-4EFC-9EFE-840A561D463D}" dt="2019-10-27T17:39:08.859" v="59" actId="26606"/>
        <pc:sldMkLst>
          <pc:docMk/>
          <pc:sldMk cId="314094803" sldId="300"/>
        </pc:sldMkLst>
        <pc:spChg chg="add">
          <ac:chgData name="Sarah Gothard" userId="0e53f415fda5f162" providerId="LiveId" clId="{F29A6DF2-532B-4EFC-9EFE-840A561D463D}" dt="2019-10-27T17:39:08.859" v="59" actId="26606"/>
          <ac:spMkLst>
            <pc:docMk/>
            <pc:sldMk cId="314094803" sldId="300"/>
            <ac:spMk id="9" creationId="{32BC26D8-82FB-445E-AA49-62A77D7C1EE0}"/>
          </ac:spMkLst>
        </pc:spChg>
        <pc:spChg chg="add">
          <ac:chgData name="Sarah Gothard" userId="0e53f415fda5f162" providerId="LiveId" clId="{F29A6DF2-532B-4EFC-9EFE-840A561D463D}" dt="2019-10-27T17:39:08.859" v="59" actId="26606"/>
          <ac:spMkLst>
            <pc:docMk/>
            <pc:sldMk cId="314094803" sldId="300"/>
            <ac:spMk id="11" creationId="{CB44330D-EA18-4254-AA95-EB49948539B8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314094803" sldId="300"/>
            <ac:spMk id="17" creationId="{32BC26D8-82FB-445E-AA49-62A77D7C1EE0}"/>
          </ac:spMkLst>
        </pc:spChg>
        <pc:spChg chg="del">
          <ac:chgData name="Sarah Gothard" userId="0e53f415fda5f162" providerId="LiveId" clId="{F29A6DF2-532B-4EFC-9EFE-840A561D463D}" dt="2019-10-27T17:38:58.735" v="58"/>
          <ac:spMkLst>
            <pc:docMk/>
            <pc:sldMk cId="314094803" sldId="300"/>
            <ac:spMk id="19" creationId="{CB44330D-EA18-4254-AA95-EB49948539B8}"/>
          </ac:spMkLst>
        </pc:spChg>
      </pc:sldChg>
    </pc:docChg>
  </pc:docChgLst>
  <pc:docChgLst>
    <pc:chgData name="Sarah Gothard" userId="0e53f415fda5f162" providerId="LiveId" clId="{842CD270-D14D-41D2-AA81-F22F45ABD2A2}"/>
    <pc:docChg chg="undo custSel mod addSld delSld modSld">
      <pc:chgData name="Sarah Gothard" userId="0e53f415fda5f162" providerId="LiveId" clId="{842CD270-D14D-41D2-AA81-F22F45ABD2A2}" dt="2019-10-27T11:08:41.613" v="78" actId="26606"/>
      <pc:docMkLst>
        <pc:docMk/>
      </pc:docMkLst>
      <pc:sldChg chg="addSp delSp modSp">
        <pc:chgData name="Sarah Gothard" userId="0e53f415fda5f162" providerId="LiveId" clId="{842CD270-D14D-41D2-AA81-F22F45ABD2A2}" dt="2019-10-27T02:41:23.144" v="3" actId="1076"/>
        <pc:sldMkLst>
          <pc:docMk/>
          <pc:sldMk cId="3995330090" sldId="256"/>
        </pc:sldMkLst>
        <pc:picChg chg="add mod">
          <ac:chgData name="Sarah Gothard" userId="0e53f415fda5f162" providerId="LiveId" clId="{842CD270-D14D-41D2-AA81-F22F45ABD2A2}" dt="2019-10-27T02:41:23.144" v="3" actId="1076"/>
          <ac:picMkLst>
            <pc:docMk/>
            <pc:sldMk cId="3995330090" sldId="256"/>
            <ac:picMk id="2" creationId="{F4281CB5-0945-4FC0-B797-85488F1C7EA6}"/>
          </ac:picMkLst>
        </pc:picChg>
        <pc:picChg chg="del">
          <ac:chgData name="Sarah Gothard" userId="0e53f415fda5f162" providerId="LiveId" clId="{842CD270-D14D-41D2-AA81-F22F45ABD2A2}" dt="2019-10-27T02:41:01.613" v="0" actId="478"/>
          <ac:picMkLst>
            <pc:docMk/>
            <pc:sldMk cId="3995330090" sldId="256"/>
            <ac:picMk id="3" creationId="{20438D15-2595-43BC-B402-3B9028400497}"/>
          </ac:picMkLst>
        </pc:picChg>
      </pc:sldChg>
      <pc:sldChg chg="delSp del">
        <pc:chgData name="Sarah Gothard" userId="0e53f415fda5f162" providerId="LiveId" clId="{842CD270-D14D-41D2-AA81-F22F45ABD2A2}" dt="2019-10-27T02:41:41.509" v="16" actId="2696"/>
        <pc:sldMkLst>
          <pc:docMk/>
          <pc:sldMk cId="3156584385" sldId="265"/>
        </pc:sldMkLst>
        <pc:picChg chg="del">
          <ac:chgData name="Sarah Gothard" userId="0e53f415fda5f162" providerId="LiveId" clId="{842CD270-D14D-41D2-AA81-F22F45ABD2A2}" dt="2019-10-27T02:41:38.527" v="15" actId="478"/>
          <ac:picMkLst>
            <pc:docMk/>
            <pc:sldMk cId="3156584385" sldId="265"/>
            <ac:picMk id="8" creationId="{5FD517BE-F2EA-4C69-8112-D5A47245C8CD}"/>
          </ac:picMkLst>
        </pc:picChg>
      </pc:sldChg>
      <pc:sldChg chg="del">
        <pc:chgData name="Sarah Gothard" userId="0e53f415fda5f162" providerId="LiveId" clId="{842CD270-D14D-41D2-AA81-F22F45ABD2A2}" dt="2019-10-27T02:41:29.549" v="4" actId="2696"/>
        <pc:sldMkLst>
          <pc:docMk/>
          <pc:sldMk cId="1482158247" sldId="266"/>
        </pc:sldMkLst>
      </pc:sldChg>
      <pc:sldChg chg="delSp add del setBg delDesignElem">
        <pc:chgData name="Sarah Gothard" userId="0e53f415fda5f162" providerId="LiveId" clId="{842CD270-D14D-41D2-AA81-F22F45ABD2A2}" dt="2019-10-27T02:52:23.515" v="47" actId="2696"/>
        <pc:sldMkLst>
          <pc:docMk/>
          <pc:sldMk cId="3900736298" sldId="266"/>
        </pc:sldMkLst>
        <pc:spChg chg="del">
          <ac:chgData name="Sarah Gothard" userId="0e53f415fda5f162" providerId="LiveId" clId="{842CD270-D14D-41D2-AA81-F22F45ABD2A2}" dt="2019-10-27T02:41:31.004" v="13"/>
          <ac:spMkLst>
            <pc:docMk/>
            <pc:sldMk cId="3900736298" sldId="266"/>
            <ac:spMk id="13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41:31.004" v="13"/>
          <ac:spMkLst>
            <pc:docMk/>
            <pc:sldMk cId="3900736298" sldId="266"/>
            <ac:spMk id="15" creationId="{CB44330D-EA18-4254-AA95-EB49948539B8}"/>
          </ac:spMkLst>
        </pc:spChg>
        <pc:picChg chg="del">
          <ac:chgData name="Sarah Gothard" userId="0e53f415fda5f162" providerId="LiveId" clId="{842CD270-D14D-41D2-AA81-F22F45ABD2A2}" dt="2019-10-27T02:41:33.093" v="14" actId="478"/>
          <ac:picMkLst>
            <pc:docMk/>
            <pc:sldMk cId="3900736298" sldId="266"/>
            <ac:picMk id="8" creationId="{5FD517BE-F2EA-4C69-8112-D5A47245C8CD}"/>
          </ac:picMkLst>
        </pc:picChg>
      </pc:sldChg>
      <pc:sldChg chg="addSp delSp modSp add mod setBg">
        <pc:chgData name="Sarah Gothard" userId="0e53f415fda5f162" providerId="LiveId" clId="{842CD270-D14D-41D2-AA81-F22F45ABD2A2}" dt="2019-10-27T02:47:25.635" v="21" actId="26606"/>
        <pc:sldMkLst>
          <pc:docMk/>
          <pc:sldMk cId="353957162" sldId="267"/>
        </pc:sldMkLst>
        <pc:spChg chg="del">
          <ac:chgData name="Sarah Gothard" userId="0e53f415fda5f162" providerId="LiveId" clId="{842CD270-D14D-41D2-AA81-F22F45ABD2A2}" dt="2019-10-27T02:47:22.319" v="19" actId="478"/>
          <ac:spMkLst>
            <pc:docMk/>
            <pc:sldMk cId="353957162" sldId="267"/>
            <ac:spMk id="2" creationId="{6197A600-2033-4090-A840-8090A4ADB8B8}"/>
          </ac:spMkLst>
        </pc:spChg>
        <pc:spChg chg="del">
          <ac:chgData name="Sarah Gothard" userId="0e53f415fda5f162" providerId="LiveId" clId="{842CD270-D14D-41D2-AA81-F22F45ABD2A2}" dt="2019-10-27T02:47:21.254" v="18" actId="478"/>
          <ac:spMkLst>
            <pc:docMk/>
            <pc:sldMk cId="353957162" sldId="267"/>
            <ac:spMk id="3" creationId="{360059DE-3A1D-4D46-A9B8-19594DEFFBF0}"/>
          </ac:spMkLst>
        </pc:spChg>
        <pc:spChg chg="mod ord">
          <ac:chgData name="Sarah Gothard" userId="0e53f415fda5f162" providerId="LiveId" clId="{842CD270-D14D-41D2-AA81-F22F45ABD2A2}" dt="2019-10-27T02:47:25.635" v="21" actId="26606"/>
          <ac:spMkLst>
            <pc:docMk/>
            <pc:sldMk cId="353957162" sldId="267"/>
            <ac:spMk id="4" creationId="{66D60E8E-EB86-4567-9475-40ABF8E24328}"/>
          </ac:spMkLst>
        </pc:spChg>
        <pc:spChg chg="add">
          <ac:chgData name="Sarah Gothard" userId="0e53f415fda5f162" providerId="LiveId" clId="{842CD270-D14D-41D2-AA81-F22F45ABD2A2}" dt="2019-10-27T02:47:25.635" v="21" actId="26606"/>
          <ac:spMkLst>
            <pc:docMk/>
            <pc:sldMk cId="353957162" sldId="267"/>
            <ac:spMk id="10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47:25.635" v="21" actId="26606"/>
          <ac:spMkLst>
            <pc:docMk/>
            <pc:sldMk cId="353957162" sldId="267"/>
            <ac:spMk id="12" creationId="{CB44330D-EA18-4254-AA95-EB49948539B8}"/>
          </ac:spMkLst>
        </pc:spChg>
        <pc:picChg chg="add mod">
          <ac:chgData name="Sarah Gothard" userId="0e53f415fda5f162" providerId="LiveId" clId="{842CD270-D14D-41D2-AA81-F22F45ABD2A2}" dt="2019-10-27T02:47:25.635" v="21" actId="26606"/>
          <ac:picMkLst>
            <pc:docMk/>
            <pc:sldMk cId="353957162" sldId="267"/>
            <ac:picMk id="5" creationId="{9726A022-F198-43C1-BABE-CBF563367D38}"/>
          </ac:picMkLst>
        </pc:picChg>
      </pc:sldChg>
      <pc:sldChg chg="del">
        <pc:chgData name="Sarah Gothard" userId="0e53f415fda5f162" providerId="LiveId" clId="{842CD270-D14D-41D2-AA81-F22F45ABD2A2}" dt="2019-10-27T02:41:29.563" v="5" actId="2696"/>
        <pc:sldMkLst>
          <pc:docMk/>
          <pc:sldMk cId="915333566" sldId="267"/>
        </pc:sldMkLst>
      </pc:sldChg>
      <pc:sldChg chg="del">
        <pc:chgData name="Sarah Gothard" userId="0e53f415fda5f162" providerId="LiveId" clId="{842CD270-D14D-41D2-AA81-F22F45ABD2A2}" dt="2019-10-27T02:41:29.573" v="6" actId="2696"/>
        <pc:sldMkLst>
          <pc:docMk/>
          <pc:sldMk cId="2919299088" sldId="268"/>
        </pc:sldMkLst>
      </pc:sldChg>
      <pc:sldChg chg="addSp delSp modSp add mod setBg">
        <pc:chgData name="Sarah Gothard" userId="0e53f415fda5f162" providerId="LiveId" clId="{842CD270-D14D-41D2-AA81-F22F45ABD2A2}" dt="2019-10-27T02:51:30.422" v="39" actId="26606"/>
        <pc:sldMkLst>
          <pc:docMk/>
          <pc:sldMk cId="3093920756" sldId="268"/>
        </pc:sldMkLst>
        <pc:spChg chg="del">
          <ac:chgData name="Sarah Gothard" userId="0e53f415fda5f162" providerId="LiveId" clId="{842CD270-D14D-41D2-AA81-F22F45ABD2A2}" dt="2019-10-27T02:49:32.711" v="23" actId="478"/>
          <ac:spMkLst>
            <pc:docMk/>
            <pc:sldMk cId="3093920756" sldId="268"/>
            <ac:spMk id="2" creationId="{13C45501-185D-4764-BB31-2E8F5453EFE0}"/>
          </ac:spMkLst>
        </pc:spChg>
        <pc:spChg chg="del">
          <ac:chgData name="Sarah Gothard" userId="0e53f415fda5f162" providerId="LiveId" clId="{842CD270-D14D-41D2-AA81-F22F45ABD2A2}" dt="2019-10-27T02:49:34.396" v="24" actId="478"/>
          <ac:spMkLst>
            <pc:docMk/>
            <pc:sldMk cId="3093920756" sldId="268"/>
            <ac:spMk id="3" creationId="{D47F716B-73E1-4A1F-9223-61D66568ABDC}"/>
          </ac:spMkLst>
        </pc:spChg>
        <pc:spChg chg="mod ord">
          <ac:chgData name="Sarah Gothard" userId="0e53f415fda5f162" providerId="LiveId" clId="{842CD270-D14D-41D2-AA81-F22F45ABD2A2}" dt="2019-10-27T02:51:30.422" v="39" actId="26606"/>
          <ac:spMkLst>
            <pc:docMk/>
            <pc:sldMk cId="3093920756" sldId="268"/>
            <ac:spMk id="4" creationId="{50C033BF-095A-44C0-99D2-6B8361D70CB3}"/>
          </ac:spMkLst>
        </pc:spChg>
        <pc:spChg chg="add">
          <ac:chgData name="Sarah Gothard" userId="0e53f415fda5f162" providerId="LiveId" clId="{842CD270-D14D-41D2-AA81-F22F45ABD2A2}" dt="2019-10-27T02:51:30.422" v="39" actId="26606"/>
          <ac:spMkLst>
            <pc:docMk/>
            <pc:sldMk cId="3093920756" sldId="268"/>
            <ac:spMk id="9" creationId="{32BC26D8-82FB-445E-AA49-62A77D7C1EE0}"/>
          </ac:spMkLst>
        </pc:spChg>
        <pc:spChg chg="add del">
          <ac:chgData name="Sarah Gothard" userId="0e53f415fda5f162" providerId="LiveId" clId="{842CD270-D14D-41D2-AA81-F22F45ABD2A2}" dt="2019-10-27T02:49:57.152" v="29" actId="26606"/>
          <ac:spMkLst>
            <pc:docMk/>
            <pc:sldMk cId="3093920756" sldId="268"/>
            <ac:spMk id="10" creationId="{32BC26D8-82FB-445E-AA49-62A77D7C1EE0}"/>
          </ac:spMkLst>
        </pc:spChg>
        <pc:spChg chg="add del">
          <ac:chgData name="Sarah Gothard" userId="0e53f415fda5f162" providerId="LiveId" clId="{842CD270-D14D-41D2-AA81-F22F45ABD2A2}" dt="2019-10-27T02:49:57.152" v="29" actId="26606"/>
          <ac:spMkLst>
            <pc:docMk/>
            <pc:sldMk cId="3093920756" sldId="268"/>
            <ac:spMk id="12" creationId="{CB44330D-EA18-4254-AA95-EB49948539B8}"/>
          </ac:spMkLst>
        </pc:spChg>
        <pc:spChg chg="add">
          <ac:chgData name="Sarah Gothard" userId="0e53f415fda5f162" providerId="LiveId" clId="{842CD270-D14D-41D2-AA81-F22F45ABD2A2}" dt="2019-10-27T02:51:30.422" v="39" actId="26606"/>
          <ac:spMkLst>
            <pc:docMk/>
            <pc:sldMk cId="3093920756" sldId="268"/>
            <ac:spMk id="14" creationId="{CB44330D-EA18-4254-AA95-EB49948539B8}"/>
          </ac:spMkLst>
        </pc:spChg>
        <pc:picChg chg="add del mod">
          <ac:chgData name="Sarah Gothard" userId="0e53f415fda5f162" providerId="LiveId" clId="{842CD270-D14D-41D2-AA81-F22F45ABD2A2}" dt="2019-10-27T02:49:58.626" v="30" actId="478"/>
          <ac:picMkLst>
            <pc:docMk/>
            <pc:sldMk cId="3093920756" sldId="268"/>
            <ac:picMk id="5" creationId="{9DB69263-DF95-4036-8D88-8DFA5BC3AABF}"/>
          </ac:picMkLst>
        </pc:picChg>
        <pc:picChg chg="add del">
          <ac:chgData name="Sarah Gothard" userId="0e53f415fda5f162" providerId="LiveId" clId="{842CD270-D14D-41D2-AA81-F22F45ABD2A2}" dt="2019-10-27T02:50:16.092" v="32" actId="478"/>
          <ac:picMkLst>
            <pc:docMk/>
            <pc:sldMk cId="3093920756" sldId="268"/>
            <ac:picMk id="6" creationId="{91E0EE04-2C2F-445A-B97D-52BB94F5F417}"/>
          </ac:picMkLst>
        </pc:picChg>
        <pc:picChg chg="add mod">
          <ac:chgData name="Sarah Gothard" userId="0e53f415fda5f162" providerId="LiveId" clId="{842CD270-D14D-41D2-AA81-F22F45ABD2A2}" dt="2019-10-27T02:51:30.422" v="39" actId="26606"/>
          <ac:picMkLst>
            <pc:docMk/>
            <pc:sldMk cId="3093920756" sldId="268"/>
            <ac:picMk id="7" creationId="{C35C64A5-587F-48B5-898E-7FFFF5520894}"/>
          </ac:picMkLst>
        </pc:picChg>
      </pc:sldChg>
      <pc:sldChg chg="del">
        <pc:chgData name="Sarah Gothard" userId="0e53f415fda5f162" providerId="LiveId" clId="{842CD270-D14D-41D2-AA81-F22F45ABD2A2}" dt="2019-10-27T02:41:29.579" v="7" actId="2696"/>
        <pc:sldMkLst>
          <pc:docMk/>
          <pc:sldMk cId="2525521981" sldId="269"/>
        </pc:sldMkLst>
      </pc:sldChg>
      <pc:sldChg chg="addSp delSp modSp add mod setBg">
        <pc:chgData name="Sarah Gothard" userId="0e53f415fda5f162" providerId="LiveId" clId="{842CD270-D14D-41D2-AA81-F22F45ABD2A2}" dt="2019-10-27T02:51:26.966" v="38" actId="26606"/>
        <pc:sldMkLst>
          <pc:docMk/>
          <pc:sldMk cId="3987723657" sldId="269"/>
        </pc:sldMkLst>
        <pc:spChg chg="del">
          <ac:chgData name="Sarah Gothard" userId="0e53f415fda5f162" providerId="LiveId" clId="{842CD270-D14D-41D2-AA81-F22F45ABD2A2}" dt="2019-10-27T02:51:24.439" v="36" actId="478"/>
          <ac:spMkLst>
            <pc:docMk/>
            <pc:sldMk cId="3987723657" sldId="269"/>
            <ac:spMk id="2" creationId="{E650D39D-B263-4AF3-825B-602D89EB65DD}"/>
          </ac:spMkLst>
        </pc:spChg>
        <pc:spChg chg="del">
          <ac:chgData name="Sarah Gothard" userId="0e53f415fda5f162" providerId="LiveId" clId="{842CD270-D14D-41D2-AA81-F22F45ABD2A2}" dt="2019-10-27T02:51:23.578" v="35" actId="478"/>
          <ac:spMkLst>
            <pc:docMk/>
            <pc:sldMk cId="3987723657" sldId="269"/>
            <ac:spMk id="3" creationId="{CE9A2C28-D3EC-4073-919D-7C22433E2DCA}"/>
          </ac:spMkLst>
        </pc:spChg>
        <pc:spChg chg="mod ord">
          <ac:chgData name="Sarah Gothard" userId="0e53f415fda5f162" providerId="LiveId" clId="{842CD270-D14D-41D2-AA81-F22F45ABD2A2}" dt="2019-10-27T02:51:26.966" v="38" actId="26606"/>
          <ac:spMkLst>
            <pc:docMk/>
            <pc:sldMk cId="3987723657" sldId="269"/>
            <ac:spMk id="4" creationId="{0BDE46B8-2A38-4439-A246-63DD4AD0A02D}"/>
          </ac:spMkLst>
        </pc:spChg>
        <pc:spChg chg="add">
          <ac:chgData name="Sarah Gothard" userId="0e53f415fda5f162" providerId="LiveId" clId="{842CD270-D14D-41D2-AA81-F22F45ABD2A2}" dt="2019-10-27T02:51:26.966" v="38" actId="26606"/>
          <ac:spMkLst>
            <pc:docMk/>
            <pc:sldMk cId="3987723657" sldId="269"/>
            <ac:spMk id="10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1:26.966" v="38" actId="26606"/>
          <ac:spMkLst>
            <pc:docMk/>
            <pc:sldMk cId="3987723657" sldId="269"/>
            <ac:spMk id="12" creationId="{CB44330D-EA18-4254-AA95-EB49948539B8}"/>
          </ac:spMkLst>
        </pc:spChg>
        <pc:picChg chg="add mod">
          <ac:chgData name="Sarah Gothard" userId="0e53f415fda5f162" providerId="LiveId" clId="{842CD270-D14D-41D2-AA81-F22F45ABD2A2}" dt="2019-10-27T02:51:26.966" v="38" actId="26606"/>
          <ac:picMkLst>
            <pc:docMk/>
            <pc:sldMk cId="3987723657" sldId="269"/>
            <ac:picMk id="5" creationId="{CD912537-39DC-4B94-BFF9-91B9117816FE}"/>
          </ac:picMkLst>
        </pc:picChg>
      </pc:sldChg>
      <pc:sldChg chg="addSp delSp modSp add mod setBg">
        <pc:chgData name="Sarah Gothard" userId="0e53f415fda5f162" providerId="LiveId" clId="{842CD270-D14D-41D2-AA81-F22F45ABD2A2}" dt="2019-10-27T02:55:04.342" v="65" actId="26606"/>
        <pc:sldMkLst>
          <pc:docMk/>
          <pc:sldMk cId="699182469" sldId="270"/>
        </pc:sldMkLst>
        <pc:spChg chg="del">
          <ac:chgData name="Sarah Gothard" userId="0e53f415fda5f162" providerId="LiveId" clId="{842CD270-D14D-41D2-AA81-F22F45ABD2A2}" dt="2019-10-27T02:52:10.757" v="44" actId="478"/>
          <ac:spMkLst>
            <pc:docMk/>
            <pc:sldMk cId="699182469" sldId="270"/>
            <ac:spMk id="2" creationId="{F1EB9E77-CA49-4CC1-A6AD-709514A64A29}"/>
          </ac:spMkLst>
        </pc:spChg>
        <pc:spChg chg="del">
          <ac:chgData name="Sarah Gothard" userId="0e53f415fda5f162" providerId="LiveId" clId="{842CD270-D14D-41D2-AA81-F22F45ABD2A2}" dt="2019-10-27T02:52:11.632" v="45" actId="478"/>
          <ac:spMkLst>
            <pc:docMk/>
            <pc:sldMk cId="699182469" sldId="270"/>
            <ac:spMk id="3" creationId="{4FDE30CD-D36D-481E-90FC-A43F11996B41}"/>
          </ac:spMkLst>
        </pc:spChg>
        <pc:spChg chg="mod ord">
          <ac:chgData name="Sarah Gothard" userId="0e53f415fda5f162" providerId="LiveId" clId="{842CD270-D14D-41D2-AA81-F22F45ABD2A2}" dt="2019-10-27T02:55:04.342" v="65" actId="26606"/>
          <ac:spMkLst>
            <pc:docMk/>
            <pc:sldMk cId="699182469" sldId="270"/>
            <ac:spMk id="4" creationId="{AE6B3266-8AB4-4925-B1FD-533471C782AA}"/>
          </ac:spMkLst>
        </pc:spChg>
        <pc:spChg chg="add">
          <ac:chgData name="Sarah Gothard" userId="0e53f415fda5f162" providerId="LiveId" clId="{842CD270-D14D-41D2-AA81-F22F45ABD2A2}" dt="2019-10-27T02:55:04.342" v="65" actId="26606"/>
          <ac:spMkLst>
            <pc:docMk/>
            <pc:sldMk cId="699182469" sldId="270"/>
            <ac:spMk id="10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5:04.342" v="65" actId="26606"/>
          <ac:spMkLst>
            <pc:docMk/>
            <pc:sldMk cId="699182469" sldId="270"/>
            <ac:spMk id="12" creationId="{CB44330D-EA18-4254-AA95-EB49948539B8}"/>
          </ac:spMkLst>
        </pc:spChg>
        <pc:picChg chg="add mod">
          <ac:chgData name="Sarah Gothard" userId="0e53f415fda5f162" providerId="LiveId" clId="{842CD270-D14D-41D2-AA81-F22F45ABD2A2}" dt="2019-10-27T02:55:04.342" v="65" actId="26606"/>
          <ac:picMkLst>
            <pc:docMk/>
            <pc:sldMk cId="699182469" sldId="270"/>
            <ac:picMk id="5" creationId="{D3EEE9F8-C4D9-4B67-92AE-08CE6E149231}"/>
          </ac:picMkLst>
        </pc:picChg>
      </pc:sldChg>
      <pc:sldChg chg="del">
        <pc:chgData name="Sarah Gothard" userId="0e53f415fda5f162" providerId="LiveId" clId="{842CD270-D14D-41D2-AA81-F22F45ABD2A2}" dt="2019-10-27T02:41:29.586" v="8" actId="2696"/>
        <pc:sldMkLst>
          <pc:docMk/>
          <pc:sldMk cId="2940324014" sldId="270"/>
        </pc:sldMkLst>
      </pc:sldChg>
      <pc:sldChg chg="del">
        <pc:chgData name="Sarah Gothard" userId="0e53f415fda5f162" providerId="LiveId" clId="{842CD270-D14D-41D2-AA81-F22F45ABD2A2}" dt="2019-10-27T02:41:29.594" v="9" actId="2696"/>
        <pc:sldMkLst>
          <pc:docMk/>
          <pc:sldMk cId="3099668658" sldId="271"/>
        </pc:sldMkLst>
      </pc:sldChg>
      <pc:sldChg chg="delSp add">
        <pc:chgData name="Sarah Gothard" userId="0e53f415fda5f162" providerId="LiveId" clId="{842CD270-D14D-41D2-AA81-F22F45ABD2A2}" dt="2019-10-27T02:52:07.330" v="43" actId="478"/>
        <pc:sldMkLst>
          <pc:docMk/>
          <pc:sldMk cId="3949146833" sldId="271"/>
        </pc:sldMkLst>
        <pc:spChg chg="del">
          <ac:chgData name="Sarah Gothard" userId="0e53f415fda5f162" providerId="LiveId" clId="{842CD270-D14D-41D2-AA81-F22F45ABD2A2}" dt="2019-10-27T02:52:07.330" v="43" actId="478"/>
          <ac:spMkLst>
            <pc:docMk/>
            <pc:sldMk cId="3949146833" sldId="271"/>
            <ac:spMk id="2" creationId="{970C9C0B-439C-4BA1-8146-2566DB75A8CA}"/>
          </ac:spMkLst>
        </pc:spChg>
        <pc:spChg chg="del">
          <ac:chgData name="Sarah Gothard" userId="0e53f415fda5f162" providerId="LiveId" clId="{842CD270-D14D-41D2-AA81-F22F45ABD2A2}" dt="2019-10-27T02:52:06.483" v="42" actId="478"/>
          <ac:spMkLst>
            <pc:docMk/>
            <pc:sldMk cId="3949146833" sldId="271"/>
            <ac:spMk id="3" creationId="{991C28FE-FA4C-4B3A-8786-1FFDA10525D9}"/>
          </ac:spMkLst>
        </pc:spChg>
      </pc:sldChg>
      <pc:sldChg chg="add">
        <pc:chgData name="Sarah Gothard" userId="0e53f415fda5f162" providerId="LiveId" clId="{842CD270-D14D-41D2-AA81-F22F45ABD2A2}" dt="2019-10-27T02:52:21.789" v="46"/>
        <pc:sldMkLst>
          <pc:docMk/>
          <pc:sldMk cId="525985674" sldId="272"/>
        </pc:sldMkLst>
      </pc:sldChg>
      <pc:sldChg chg="del">
        <pc:chgData name="Sarah Gothard" userId="0e53f415fda5f162" providerId="LiveId" clId="{842CD270-D14D-41D2-AA81-F22F45ABD2A2}" dt="2019-10-27T02:41:29.600" v="10" actId="2696"/>
        <pc:sldMkLst>
          <pc:docMk/>
          <pc:sldMk cId="2520687483" sldId="272"/>
        </pc:sldMkLst>
      </pc:sldChg>
      <pc:sldChg chg="del">
        <pc:chgData name="Sarah Gothard" userId="0e53f415fda5f162" providerId="LiveId" clId="{842CD270-D14D-41D2-AA81-F22F45ABD2A2}" dt="2019-10-27T02:41:29.606" v="11" actId="2696"/>
        <pc:sldMkLst>
          <pc:docMk/>
          <pc:sldMk cId="2705978268" sldId="273"/>
        </pc:sldMkLst>
      </pc:sldChg>
      <pc:sldChg chg="addSp modSp add mod setBg">
        <pc:chgData name="Sarah Gothard" userId="0e53f415fda5f162" providerId="LiveId" clId="{842CD270-D14D-41D2-AA81-F22F45ABD2A2}" dt="2019-10-27T02:56:06.007" v="67" actId="26606"/>
        <pc:sldMkLst>
          <pc:docMk/>
          <pc:sldMk cId="3505616244" sldId="273"/>
        </pc:sldMkLst>
        <pc:spChg chg="mod ord">
          <ac:chgData name="Sarah Gothard" userId="0e53f415fda5f162" providerId="LiveId" clId="{842CD270-D14D-41D2-AA81-F22F45ABD2A2}" dt="2019-10-27T02:56:06.007" v="67" actId="26606"/>
          <ac:spMkLst>
            <pc:docMk/>
            <pc:sldMk cId="3505616244" sldId="273"/>
            <ac:spMk id="4" creationId="{AE6B3266-8AB4-4925-B1FD-533471C782AA}"/>
          </ac:spMkLst>
        </pc:spChg>
        <pc:spChg chg="add">
          <ac:chgData name="Sarah Gothard" userId="0e53f415fda5f162" providerId="LiveId" clId="{842CD270-D14D-41D2-AA81-F22F45ABD2A2}" dt="2019-10-27T02:56:06.007" v="67" actId="26606"/>
          <ac:spMkLst>
            <pc:docMk/>
            <pc:sldMk cId="3505616244" sldId="273"/>
            <ac:spMk id="9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6:06.007" v="67" actId="26606"/>
          <ac:spMkLst>
            <pc:docMk/>
            <pc:sldMk cId="3505616244" sldId="273"/>
            <ac:spMk id="11" creationId="{CB44330D-EA18-4254-AA95-EB49948539B8}"/>
          </ac:spMkLst>
        </pc:spChg>
        <pc:picChg chg="add mod">
          <ac:chgData name="Sarah Gothard" userId="0e53f415fda5f162" providerId="LiveId" clId="{842CD270-D14D-41D2-AA81-F22F45ABD2A2}" dt="2019-10-27T02:56:06.007" v="67" actId="26606"/>
          <ac:picMkLst>
            <pc:docMk/>
            <pc:sldMk cId="3505616244" sldId="273"/>
            <ac:picMk id="2" creationId="{CCEFF550-6E60-4B2E-A47A-D8151D5D1DD6}"/>
          </ac:picMkLst>
        </pc:picChg>
      </pc:sldChg>
      <pc:sldChg chg="add">
        <pc:chgData name="Sarah Gothard" userId="0e53f415fda5f162" providerId="LiveId" clId="{842CD270-D14D-41D2-AA81-F22F45ABD2A2}" dt="2019-10-27T02:52:33.943" v="51"/>
        <pc:sldMkLst>
          <pc:docMk/>
          <pc:sldMk cId="518228194" sldId="274"/>
        </pc:sldMkLst>
      </pc:sldChg>
      <pc:sldChg chg="add">
        <pc:chgData name="Sarah Gothard" userId="0e53f415fda5f162" providerId="LiveId" clId="{842CD270-D14D-41D2-AA81-F22F45ABD2A2}" dt="2019-10-27T02:52:33.943" v="51"/>
        <pc:sldMkLst>
          <pc:docMk/>
          <pc:sldMk cId="3557786587" sldId="275"/>
        </pc:sldMkLst>
      </pc:sldChg>
      <pc:sldChg chg="addSp delSp modSp add mod setBg delDesignElem">
        <pc:chgData name="Sarah Gothard" userId="0e53f415fda5f162" providerId="LiveId" clId="{842CD270-D14D-41D2-AA81-F22F45ABD2A2}" dt="2019-10-27T02:53:03.176" v="63" actId="26606"/>
        <pc:sldMkLst>
          <pc:docMk/>
          <pc:sldMk cId="4118953755" sldId="276"/>
        </pc:sldMkLst>
        <pc:spChg chg="mod">
          <ac:chgData name="Sarah Gothard" userId="0e53f415fda5f162" providerId="LiveId" clId="{842CD270-D14D-41D2-AA81-F22F45ABD2A2}" dt="2019-10-27T02:53:03.164" v="62" actId="26606"/>
          <ac:spMkLst>
            <pc:docMk/>
            <pc:sldMk cId="4118953755" sldId="276"/>
            <ac:spMk id="4" creationId="{0BDE46B8-2A38-4439-A246-63DD4AD0A02D}"/>
          </ac:spMkLst>
        </pc:spChg>
        <pc:spChg chg="add del">
          <ac:chgData name="Sarah Gothard" userId="0e53f415fda5f162" providerId="LiveId" clId="{842CD270-D14D-41D2-AA81-F22F45ABD2A2}" dt="2019-10-27T02:53:03.164" v="62" actId="26606"/>
          <ac:spMkLst>
            <pc:docMk/>
            <pc:sldMk cId="4118953755" sldId="276"/>
            <ac:spMk id="7" creationId="{01D0AF59-99C3-4251-AB9A-C966C6AD4400}"/>
          </ac:spMkLst>
        </pc:spChg>
        <pc:spChg chg="add del">
          <ac:chgData name="Sarah Gothard" userId="0e53f415fda5f162" providerId="LiveId" clId="{842CD270-D14D-41D2-AA81-F22F45ABD2A2}" dt="2019-10-27T02:53:03.164" v="62" actId="26606"/>
          <ac:spMkLst>
            <pc:docMk/>
            <pc:sldMk cId="4118953755" sldId="276"/>
            <ac:spMk id="8" creationId="{1855405F-37A2-4869-9154-F8BE3BECE6C3}"/>
          </ac:spMkLst>
        </pc:spChg>
        <pc:spChg chg="del">
          <ac:chgData name="Sarah Gothard" userId="0e53f415fda5f162" providerId="LiveId" clId="{842CD270-D14D-41D2-AA81-F22F45ABD2A2}" dt="2019-10-27T02:52:33.943" v="51"/>
          <ac:spMkLst>
            <pc:docMk/>
            <pc:sldMk cId="4118953755" sldId="276"/>
            <ac:spMk id="10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3:03.176" v="63" actId="26606"/>
          <ac:spMkLst>
            <pc:docMk/>
            <pc:sldMk cId="4118953755" sldId="276"/>
            <ac:spMk id="11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52:33.943" v="51"/>
          <ac:spMkLst>
            <pc:docMk/>
            <pc:sldMk cId="4118953755" sldId="276"/>
            <ac:spMk id="12" creationId="{CB44330D-EA18-4254-AA95-EB49948539B8}"/>
          </ac:spMkLst>
        </pc:spChg>
        <pc:spChg chg="add">
          <ac:chgData name="Sarah Gothard" userId="0e53f415fda5f162" providerId="LiveId" clId="{842CD270-D14D-41D2-AA81-F22F45ABD2A2}" dt="2019-10-27T02:53:03.176" v="63" actId="26606"/>
          <ac:spMkLst>
            <pc:docMk/>
            <pc:sldMk cId="4118953755" sldId="276"/>
            <ac:spMk id="13" creationId="{CB44330D-EA18-4254-AA95-EB49948539B8}"/>
          </ac:spMkLst>
        </pc:spChg>
      </pc:sldChg>
      <pc:sldChg chg="addSp delSp add mod setBg delDesignElem">
        <pc:chgData name="Sarah Gothard" userId="0e53f415fda5f162" providerId="LiveId" clId="{842CD270-D14D-41D2-AA81-F22F45ABD2A2}" dt="2019-10-27T02:52:56.510" v="60" actId="26606"/>
        <pc:sldMkLst>
          <pc:docMk/>
          <pc:sldMk cId="1355962352" sldId="277"/>
        </pc:sldMkLst>
        <pc:spChg chg="del">
          <ac:chgData name="Sarah Gothard" userId="0e53f415fda5f162" providerId="LiveId" clId="{842CD270-D14D-41D2-AA81-F22F45ABD2A2}" dt="2019-10-27T02:52:33.943" v="51"/>
          <ac:spMkLst>
            <pc:docMk/>
            <pc:sldMk cId="1355962352" sldId="277"/>
            <ac:spMk id="9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2:56.510" v="60" actId="26606"/>
          <ac:spMkLst>
            <pc:docMk/>
            <pc:sldMk cId="1355962352" sldId="277"/>
            <ac:spMk id="10" creationId="{CB44330D-EA18-4254-AA95-EB49948539B8}"/>
          </ac:spMkLst>
        </pc:spChg>
        <pc:spChg chg="add">
          <ac:chgData name="Sarah Gothard" userId="0e53f415fda5f162" providerId="LiveId" clId="{842CD270-D14D-41D2-AA81-F22F45ABD2A2}" dt="2019-10-27T02:52:56.510" v="60" actId="26606"/>
          <ac:spMkLst>
            <pc:docMk/>
            <pc:sldMk cId="1355962352" sldId="277"/>
            <ac:spMk id="12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52:33.943" v="51"/>
          <ac:spMkLst>
            <pc:docMk/>
            <pc:sldMk cId="1355962352" sldId="277"/>
            <ac:spMk id="14" creationId="{CB44330D-EA18-4254-AA95-EB49948539B8}"/>
          </ac:spMkLst>
        </pc:spChg>
      </pc:sldChg>
      <pc:sldChg chg="addSp delSp add mod setBg delDesignElem">
        <pc:chgData name="Sarah Gothard" userId="0e53f415fda5f162" providerId="LiveId" clId="{842CD270-D14D-41D2-AA81-F22F45ABD2A2}" dt="2019-10-27T02:52:53.553" v="59" actId="26606"/>
        <pc:sldMkLst>
          <pc:docMk/>
          <pc:sldMk cId="2838105185" sldId="278"/>
        </pc:sldMkLst>
        <pc:spChg chg="add">
          <ac:chgData name="Sarah Gothard" userId="0e53f415fda5f162" providerId="LiveId" clId="{842CD270-D14D-41D2-AA81-F22F45ABD2A2}" dt="2019-10-27T02:52:53.553" v="59" actId="26606"/>
          <ac:spMkLst>
            <pc:docMk/>
            <pc:sldMk cId="2838105185" sldId="278"/>
            <ac:spMk id="7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2:53.553" v="59" actId="26606"/>
          <ac:spMkLst>
            <pc:docMk/>
            <pc:sldMk cId="2838105185" sldId="278"/>
            <ac:spMk id="8" creationId="{CB44330D-EA18-4254-AA95-EB49948539B8}"/>
          </ac:spMkLst>
        </pc:spChg>
        <pc:spChg chg="del">
          <ac:chgData name="Sarah Gothard" userId="0e53f415fda5f162" providerId="LiveId" clId="{842CD270-D14D-41D2-AA81-F22F45ABD2A2}" dt="2019-10-27T02:52:33.943" v="51"/>
          <ac:spMkLst>
            <pc:docMk/>
            <pc:sldMk cId="2838105185" sldId="278"/>
            <ac:spMk id="10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52:33.943" v="51"/>
          <ac:spMkLst>
            <pc:docMk/>
            <pc:sldMk cId="2838105185" sldId="278"/>
            <ac:spMk id="12" creationId="{CB44330D-EA18-4254-AA95-EB49948539B8}"/>
          </ac:spMkLst>
        </pc:spChg>
      </pc:sldChg>
      <pc:sldChg chg="addSp modSp add mod setBg">
        <pc:chgData name="Sarah Gothard" userId="0e53f415fda5f162" providerId="LiveId" clId="{842CD270-D14D-41D2-AA81-F22F45ABD2A2}" dt="2019-10-27T02:56:53.228" v="69" actId="26606"/>
        <pc:sldMkLst>
          <pc:docMk/>
          <pc:sldMk cId="1072384353" sldId="279"/>
        </pc:sldMkLst>
        <pc:spChg chg="mod ord">
          <ac:chgData name="Sarah Gothard" userId="0e53f415fda5f162" providerId="LiveId" clId="{842CD270-D14D-41D2-AA81-F22F45ABD2A2}" dt="2019-10-27T02:56:53.228" v="69" actId="26606"/>
          <ac:spMkLst>
            <pc:docMk/>
            <pc:sldMk cId="1072384353" sldId="279"/>
            <ac:spMk id="4" creationId="{AE6B3266-8AB4-4925-B1FD-533471C782AA}"/>
          </ac:spMkLst>
        </pc:spChg>
        <pc:spChg chg="add">
          <ac:chgData name="Sarah Gothard" userId="0e53f415fda5f162" providerId="LiveId" clId="{842CD270-D14D-41D2-AA81-F22F45ABD2A2}" dt="2019-10-27T02:56:53.228" v="69" actId="26606"/>
          <ac:spMkLst>
            <pc:docMk/>
            <pc:sldMk cId="1072384353" sldId="279"/>
            <ac:spMk id="9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6:53.228" v="69" actId="26606"/>
          <ac:spMkLst>
            <pc:docMk/>
            <pc:sldMk cId="1072384353" sldId="279"/>
            <ac:spMk id="11" creationId="{CB44330D-EA18-4254-AA95-EB49948539B8}"/>
          </ac:spMkLst>
        </pc:spChg>
        <pc:picChg chg="add mod">
          <ac:chgData name="Sarah Gothard" userId="0e53f415fda5f162" providerId="LiveId" clId="{842CD270-D14D-41D2-AA81-F22F45ABD2A2}" dt="2019-10-27T02:56:53.228" v="69" actId="26606"/>
          <ac:picMkLst>
            <pc:docMk/>
            <pc:sldMk cId="1072384353" sldId="279"/>
            <ac:picMk id="2" creationId="{14893047-0E35-41AF-8837-6A21CD2B77F9}"/>
          </ac:picMkLst>
        </pc:picChg>
      </pc:sldChg>
      <pc:sldChg chg="add">
        <pc:chgData name="Sarah Gothard" userId="0e53f415fda5f162" providerId="LiveId" clId="{842CD270-D14D-41D2-AA81-F22F45ABD2A2}" dt="2019-10-27T02:52:37.127" v="55"/>
        <pc:sldMkLst>
          <pc:docMk/>
          <pc:sldMk cId="3406329878" sldId="280"/>
        </pc:sldMkLst>
      </pc:sldChg>
      <pc:sldChg chg="add">
        <pc:chgData name="Sarah Gothard" userId="0e53f415fda5f162" providerId="LiveId" clId="{842CD270-D14D-41D2-AA81-F22F45ABD2A2}" dt="2019-10-27T02:52:37.127" v="55"/>
        <pc:sldMkLst>
          <pc:docMk/>
          <pc:sldMk cId="1044673582" sldId="281"/>
        </pc:sldMkLst>
      </pc:sldChg>
      <pc:sldChg chg="addSp delSp modSp add mod setBg delDesignElem">
        <pc:chgData name="Sarah Gothard" userId="0e53f415fda5f162" providerId="LiveId" clId="{842CD270-D14D-41D2-AA81-F22F45ABD2A2}" dt="2019-10-27T11:08:41.613" v="78" actId="26606"/>
        <pc:sldMkLst>
          <pc:docMk/>
          <pc:sldMk cId="510750040" sldId="282"/>
        </pc:sldMkLst>
        <pc:spChg chg="ord">
          <ac:chgData name="Sarah Gothard" userId="0e53f415fda5f162" providerId="LiveId" clId="{842CD270-D14D-41D2-AA81-F22F45ABD2A2}" dt="2019-10-27T11:08:41.613" v="78" actId="26606"/>
          <ac:spMkLst>
            <pc:docMk/>
            <pc:sldMk cId="510750040" sldId="282"/>
            <ac:spMk id="4" creationId="{0BDE46B8-2A38-4439-A246-63DD4AD0A02D}"/>
          </ac:spMkLst>
        </pc:spChg>
        <pc:spChg chg="add del">
          <ac:chgData name="Sarah Gothard" userId="0e53f415fda5f162" providerId="LiveId" clId="{842CD270-D14D-41D2-AA81-F22F45ABD2A2}" dt="2019-10-27T11:07:25.943" v="72" actId="26606"/>
          <ac:spMkLst>
            <pc:docMk/>
            <pc:sldMk cId="510750040" sldId="282"/>
            <ac:spMk id="7" creationId="{32BC26D8-82FB-445E-AA49-62A77D7C1EE0}"/>
          </ac:spMkLst>
        </pc:spChg>
        <pc:spChg chg="add del">
          <ac:chgData name="Sarah Gothard" userId="0e53f415fda5f162" providerId="LiveId" clId="{842CD270-D14D-41D2-AA81-F22F45ABD2A2}" dt="2019-10-27T11:07:25.943" v="72" actId="26606"/>
          <ac:spMkLst>
            <pc:docMk/>
            <pc:sldMk cId="510750040" sldId="282"/>
            <ac:spMk id="8" creationId="{CB44330D-EA18-4254-AA95-EB49948539B8}"/>
          </ac:spMkLst>
        </pc:spChg>
        <pc:spChg chg="del">
          <ac:chgData name="Sarah Gothard" userId="0e53f415fda5f162" providerId="LiveId" clId="{842CD270-D14D-41D2-AA81-F22F45ABD2A2}" dt="2019-10-27T02:52:37.127" v="55"/>
          <ac:spMkLst>
            <pc:docMk/>
            <pc:sldMk cId="510750040" sldId="282"/>
            <ac:spMk id="10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52:37.127" v="55"/>
          <ac:spMkLst>
            <pc:docMk/>
            <pc:sldMk cId="510750040" sldId="282"/>
            <ac:spMk id="12" creationId="{CB44330D-EA18-4254-AA95-EB49948539B8}"/>
          </ac:spMkLst>
        </pc:spChg>
        <pc:spChg chg="add del">
          <ac:chgData name="Sarah Gothard" userId="0e53f415fda5f162" providerId="LiveId" clId="{842CD270-D14D-41D2-AA81-F22F45ABD2A2}" dt="2019-10-27T11:08:41.613" v="78" actId="26606"/>
          <ac:spMkLst>
            <pc:docMk/>
            <pc:sldMk cId="510750040" sldId="282"/>
            <ac:spMk id="13" creationId="{32BC26D8-82FB-445E-AA49-62A77D7C1EE0}"/>
          </ac:spMkLst>
        </pc:spChg>
        <pc:spChg chg="add del">
          <ac:chgData name="Sarah Gothard" userId="0e53f415fda5f162" providerId="LiveId" clId="{842CD270-D14D-41D2-AA81-F22F45ABD2A2}" dt="2019-10-27T11:08:41.613" v="78" actId="26606"/>
          <ac:spMkLst>
            <pc:docMk/>
            <pc:sldMk cId="510750040" sldId="282"/>
            <ac:spMk id="15" creationId="{CB44330D-EA18-4254-AA95-EB49948539B8}"/>
          </ac:spMkLst>
        </pc:spChg>
        <pc:spChg chg="add">
          <ac:chgData name="Sarah Gothard" userId="0e53f415fda5f162" providerId="LiveId" clId="{842CD270-D14D-41D2-AA81-F22F45ABD2A2}" dt="2019-10-27T11:08:41.613" v="78" actId="26606"/>
          <ac:spMkLst>
            <pc:docMk/>
            <pc:sldMk cId="510750040" sldId="282"/>
            <ac:spMk id="20" creationId="{32BC26D8-82FB-445E-AA49-62A77D7C1EE0}"/>
          </ac:spMkLst>
        </pc:spChg>
        <pc:spChg chg="add">
          <ac:chgData name="Sarah Gothard" userId="0e53f415fda5f162" providerId="LiveId" clId="{842CD270-D14D-41D2-AA81-F22F45ABD2A2}" dt="2019-10-27T11:08:41.613" v="78" actId="26606"/>
          <ac:spMkLst>
            <pc:docMk/>
            <pc:sldMk cId="510750040" sldId="282"/>
            <ac:spMk id="22" creationId="{CB44330D-EA18-4254-AA95-EB49948539B8}"/>
          </ac:spMkLst>
        </pc:spChg>
        <pc:picChg chg="add del mod">
          <ac:chgData name="Sarah Gothard" userId="0e53f415fda5f162" providerId="LiveId" clId="{842CD270-D14D-41D2-AA81-F22F45ABD2A2}" dt="2019-10-27T11:08:39.100" v="76" actId="478"/>
          <ac:picMkLst>
            <pc:docMk/>
            <pc:sldMk cId="510750040" sldId="282"/>
            <ac:picMk id="2" creationId="{0D936F48-673B-4B8E-8932-64D2B97E5094}"/>
          </ac:picMkLst>
        </pc:picChg>
        <pc:picChg chg="add mod">
          <ac:chgData name="Sarah Gothard" userId="0e53f415fda5f162" providerId="LiveId" clId="{842CD270-D14D-41D2-AA81-F22F45ABD2A2}" dt="2019-10-27T11:08:41.613" v="78" actId="26606"/>
          <ac:picMkLst>
            <pc:docMk/>
            <pc:sldMk cId="510750040" sldId="282"/>
            <ac:picMk id="3" creationId="{C9A9CE76-8A9B-4ACE-8DE0-F3D523E8B3E8}"/>
          </ac:picMkLst>
        </pc:picChg>
        <pc:picChg chg="del">
          <ac:chgData name="Sarah Gothard" userId="0e53f415fda5f162" providerId="LiveId" clId="{842CD270-D14D-41D2-AA81-F22F45ABD2A2}" dt="2019-10-27T11:06:43.374" v="70"/>
          <ac:picMkLst>
            <pc:docMk/>
            <pc:sldMk cId="510750040" sldId="282"/>
            <ac:picMk id="5" creationId="{CD912537-39DC-4B94-BFF9-91B9117816FE}"/>
          </ac:picMkLst>
        </pc:picChg>
      </pc:sldChg>
      <pc:sldChg chg="addSp delSp add mod setBg delDesignElem">
        <pc:chgData name="Sarah Gothard" userId="0e53f415fda5f162" providerId="LiveId" clId="{842CD270-D14D-41D2-AA81-F22F45ABD2A2}" dt="2019-10-27T02:52:48.173" v="57" actId="26606"/>
        <pc:sldMkLst>
          <pc:docMk/>
          <pc:sldMk cId="1624542128" sldId="283"/>
        </pc:sldMkLst>
        <pc:spChg chg="del">
          <ac:chgData name="Sarah Gothard" userId="0e53f415fda5f162" providerId="LiveId" clId="{842CD270-D14D-41D2-AA81-F22F45ABD2A2}" dt="2019-10-27T02:52:37.127" v="55"/>
          <ac:spMkLst>
            <pc:docMk/>
            <pc:sldMk cId="1624542128" sldId="283"/>
            <ac:spMk id="9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2:48.173" v="57" actId="26606"/>
          <ac:spMkLst>
            <pc:docMk/>
            <pc:sldMk cId="1624542128" sldId="283"/>
            <ac:spMk id="10" creationId="{CB44330D-EA18-4254-AA95-EB49948539B8}"/>
          </ac:spMkLst>
        </pc:spChg>
        <pc:spChg chg="add">
          <ac:chgData name="Sarah Gothard" userId="0e53f415fda5f162" providerId="LiveId" clId="{842CD270-D14D-41D2-AA81-F22F45ABD2A2}" dt="2019-10-27T02:52:48.173" v="57" actId="26606"/>
          <ac:spMkLst>
            <pc:docMk/>
            <pc:sldMk cId="1624542128" sldId="283"/>
            <ac:spMk id="12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52:37.127" v="55"/>
          <ac:spMkLst>
            <pc:docMk/>
            <pc:sldMk cId="1624542128" sldId="283"/>
            <ac:spMk id="14" creationId="{CB44330D-EA18-4254-AA95-EB49948539B8}"/>
          </ac:spMkLst>
        </pc:spChg>
      </pc:sldChg>
      <pc:sldChg chg="addSp delSp add mod setBg delDesignElem">
        <pc:chgData name="Sarah Gothard" userId="0e53f415fda5f162" providerId="LiveId" clId="{842CD270-D14D-41D2-AA81-F22F45ABD2A2}" dt="2019-10-27T02:52:45.452" v="56" actId="26606"/>
        <pc:sldMkLst>
          <pc:docMk/>
          <pc:sldMk cId="1284678728" sldId="284"/>
        </pc:sldMkLst>
        <pc:spChg chg="add">
          <ac:chgData name="Sarah Gothard" userId="0e53f415fda5f162" providerId="LiveId" clId="{842CD270-D14D-41D2-AA81-F22F45ABD2A2}" dt="2019-10-27T02:52:45.452" v="56" actId="26606"/>
          <ac:spMkLst>
            <pc:docMk/>
            <pc:sldMk cId="1284678728" sldId="284"/>
            <ac:spMk id="7" creationId="{32BC26D8-82FB-445E-AA49-62A77D7C1EE0}"/>
          </ac:spMkLst>
        </pc:spChg>
        <pc:spChg chg="add">
          <ac:chgData name="Sarah Gothard" userId="0e53f415fda5f162" providerId="LiveId" clId="{842CD270-D14D-41D2-AA81-F22F45ABD2A2}" dt="2019-10-27T02:52:45.452" v="56" actId="26606"/>
          <ac:spMkLst>
            <pc:docMk/>
            <pc:sldMk cId="1284678728" sldId="284"/>
            <ac:spMk id="8" creationId="{CB44330D-EA18-4254-AA95-EB49948539B8}"/>
          </ac:spMkLst>
        </pc:spChg>
        <pc:spChg chg="del">
          <ac:chgData name="Sarah Gothard" userId="0e53f415fda5f162" providerId="LiveId" clId="{842CD270-D14D-41D2-AA81-F22F45ABD2A2}" dt="2019-10-27T02:52:37.127" v="55"/>
          <ac:spMkLst>
            <pc:docMk/>
            <pc:sldMk cId="1284678728" sldId="284"/>
            <ac:spMk id="10" creationId="{32BC26D8-82FB-445E-AA49-62A77D7C1EE0}"/>
          </ac:spMkLst>
        </pc:spChg>
        <pc:spChg chg="del">
          <ac:chgData name="Sarah Gothard" userId="0e53f415fda5f162" providerId="LiveId" clId="{842CD270-D14D-41D2-AA81-F22F45ABD2A2}" dt="2019-10-27T02:52:37.127" v="55"/>
          <ac:spMkLst>
            <pc:docMk/>
            <pc:sldMk cId="1284678728" sldId="284"/>
            <ac:spMk id="12" creationId="{CB44330D-EA18-4254-AA95-EB49948539B8}"/>
          </ac:spMkLst>
        </pc:spChg>
      </pc:sldChg>
      <pc:sldChg chg="delSp add">
        <pc:chgData name="Sarah Gothard" userId="0e53f415fda5f162" providerId="LiveId" clId="{842CD270-D14D-41D2-AA81-F22F45ABD2A2}" dt="2019-10-27T11:07:33.335" v="75" actId="478"/>
        <pc:sldMkLst>
          <pc:docMk/>
          <pc:sldMk cId="2779102226" sldId="285"/>
        </pc:sldMkLst>
        <pc:spChg chg="del">
          <ac:chgData name="Sarah Gothard" userId="0e53f415fda5f162" providerId="LiveId" clId="{842CD270-D14D-41D2-AA81-F22F45ABD2A2}" dt="2019-10-27T11:07:33.335" v="75" actId="478"/>
          <ac:spMkLst>
            <pc:docMk/>
            <pc:sldMk cId="2779102226" sldId="285"/>
            <ac:spMk id="2" creationId="{C89B238B-96CA-4AE9-B8DF-D89EE86FF960}"/>
          </ac:spMkLst>
        </pc:spChg>
        <pc:spChg chg="del">
          <ac:chgData name="Sarah Gothard" userId="0e53f415fda5f162" providerId="LiveId" clId="{842CD270-D14D-41D2-AA81-F22F45ABD2A2}" dt="2019-10-27T11:07:32.470" v="74" actId="478"/>
          <ac:spMkLst>
            <pc:docMk/>
            <pc:sldMk cId="2779102226" sldId="285"/>
            <ac:spMk id="3" creationId="{5A3B14D7-7146-4BB8-A27C-7296724E48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2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81CB5-0945-4FC0-B797-85488F1C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02583"/>
            <a:ext cx="10972800" cy="12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6F27E-63E8-4E8F-BA4A-1FDBD518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60E8E-EB86-4567-9475-40ABF8E2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95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FF550-6E60-4B2E-A47A-D8151D5D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3266-8AB4-4925-B1FD-533471C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0561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0465C-9D87-4512-893D-79972DBD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3266-8AB4-4925-B1FD-533471C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1822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715EC-8246-4322-AF83-95637122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0F90B-E457-4E7C-9011-A08F1D06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5778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E618B-4347-4B92-8E91-A09C1824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4"/>
            <a:ext cx="10905066" cy="3816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E46B8-2A38-4439-A246-63DD4AD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1884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4F8B6-A409-4891-A834-09ED2542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36863-1E63-45D2-9A86-11B0AA22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062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F81DB-E466-4A96-9433-B871FD4D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4"/>
            <a:ext cx="10905066" cy="3816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033BF-095A-44C0-99D2-6B8361D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7671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1CC56-C276-47BB-B159-F11588F0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B5C18-7D3F-4777-BDF0-0AB2DD5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6699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61A74-D85A-4533-B192-5B6BDB5F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69ED6-2473-44C3-8F10-FEB805C4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535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6F27E-63E8-4E8F-BA4A-1FDBD518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60E8E-EB86-4567-9475-40ABF8E2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53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EE9F8-C4D9-4B67-92AE-08CE6E14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3266-8AB4-4925-B1FD-533471C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9918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93047-0E35-41AF-8837-6A21CD2B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3266-8AB4-4925-B1FD-533471C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72384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35AA26-1B79-4B70-A554-417BABC3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3266-8AB4-4925-B1FD-533471C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0632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3E508-C0B9-4783-B958-F4D6FCC6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0F90B-E457-4E7C-9011-A08F1D06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4467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E618B-4347-4B92-8E91-A09C1824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4"/>
            <a:ext cx="10905066" cy="3816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E46B8-2A38-4439-A246-63DD4AD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6743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4F8B6-A409-4891-A834-09ED2542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36863-1E63-45D2-9A86-11B0AA22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7155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F81DB-E466-4A96-9433-B871FD4D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4"/>
            <a:ext cx="10905066" cy="3816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033BF-095A-44C0-99D2-6B8361D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9266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1CC56-C276-47BB-B159-F11588F0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B5C18-7D3F-4777-BDF0-0AB2DD5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712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61A74-D85A-4533-B192-5B6BDB5F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69ED6-2473-44C3-8F10-FEB805C4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6838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6F27E-63E8-4E8F-BA4A-1FDBD518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60E8E-EB86-4567-9475-40ABF8E2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409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FB0E0-334C-4A20-B61F-5C84788C9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3266-8AB4-4925-B1FD-533471C7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2598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0F50E-8E4B-4764-A5EF-B38E5FA3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0F90B-E457-4E7C-9011-A08F1D06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4914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E618B-4347-4B92-8E91-A09C1824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4"/>
            <a:ext cx="10905066" cy="3816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E46B8-2A38-4439-A246-63DD4AD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772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4F8B6-A409-4891-A834-09ED2542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36863-1E63-45D2-9A86-11B0AA22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456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F81DB-E466-4A96-9433-B871FD4D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0614"/>
            <a:ext cx="10905066" cy="3816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033BF-095A-44C0-99D2-6B8361D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9392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1CC56-C276-47BB-B159-F11588F0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B5C18-7D3F-4777-BDF0-0AB2DD5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0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61A74-D85A-4533-B192-5B6BDB5F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69ED6-2473-44C3-8F10-FEB805C4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2580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30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2019-10-27T17:55:40Z</dcterms:created>
  <dcterms:modified xsi:type="dcterms:W3CDTF">2019-10-27T17:55:47Z</dcterms:modified>
</cp:coreProperties>
</file>