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15BE7D-1C85-466B-ADC7-FA074E2B5D23}" v="2" dt="2022-04-03T02:29:41.7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 snapToGrid="0">
      <p:cViewPr varScale="1">
        <p:scale>
          <a:sx n="65" d="100"/>
          <a:sy n="65" d="100"/>
        </p:scale>
        <p:origin x="2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AD15BE7D-1C85-466B-ADC7-FA074E2B5D23}"/>
    <pc:docChg chg="undo custSel addSld delSld modSld">
      <pc:chgData name="Sarah Gothard" userId="0e53f415fda5f162" providerId="LiveId" clId="{AD15BE7D-1C85-466B-ADC7-FA074E2B5D23}" dt="2022-04-03T02:52:25.660" v="40" actId="26606"/>
      <pc:docMkLst>
        <pc:docMk/>
      </pc:docMkLst>
      <pc:sldChg chg="addSp delSp modSp mod">
        <pc:chgData name="Sarah Gothard" userId="0e53f415fda5f162" providerId="LiveId" clId="{AD15BE7D-1C85-466B-ADC7-FA074E2B5D23}" dt="2022-04-03T02:18:44.600" v="2" actId="26606"/>
        <pc:sldMkLst>
          <pc:docMk/>
          <pc:sldMk cId="4119332043" sldId="256"/>
        </pc:sldMkLst>
        <pc:spChg chg="ord">
          <ac:chgData name="Sarah Gothard" userId="0e53f415fda5f162" providerId="LiveId" clId="{AD15BE7D-1C85-466B-ADC7-FA074E2B5D23}" dt="2022-04-03T02:18:44.600" v="2" actId="26606"/>
          <ac:spMkLst>
            <pc:docMk/>
            <pc:sldMk cId="4119332043" sldId="256"/>
            <ac:spMk id="6" creationId="{F0967F4C-154C-44A0-9C42-61157902A035}"/>
          </ac:spMkLst>
        </pc:spChg>
        <pc:spChg chg="del">
          <ac:chgData name="Sarah Gothard" userId="0e53f415fda5f162" providerId="LiveId" clId="{AD15BE7D-1C85-466B-ADC7-FA074E2B5D23}" dt="2022-04-03T02:18:44.600" v="2" actId="26606"/>
          <ac:spMkLst>
            <pc:docMk/>
            <pc:sldMk cId="4119332043" sldId="256"/>
            <ac:spMk id="116" creationId="{32BC26D8-82FB-445E-AA49-62A77D7C1EE0}"/>
          </ac:spMkLst>
        </pc:spChg>
        <pc:spChg chg="del">
          <ac:chgData name="Sarah Gothard" userId="0e53f415fda5f162" providerId="LiveId" clId="{AD15BE7D-1C85-466B-ADC7-FA074E2B5D23}" dt="2022-04-03T02:18:44.600" v="2" actId="26606"/>
          <ac:spMkLst>
            <pc:docMk/>
            <pc:sldMk cId="4119332043" sldId="256"/>
            <ac:spMk id="118" creationId="{CB44330D-EA18-4254-AA95-EB49948539B8}"/>
          </ac:spMkLst>
        </pc:spChg>
        <pc:spChg chg="add">
          <ac:chgData name="Sarah Gothard" userId="0e53f415fda5f162" providerId="LiveId" clId="{AD15BE7D-1C85-466B-ADC7-FA074E2B5D23}" dt="2022-04-03T02:18:44.600" v="2" actId="26606"/>
          <ac:spMkLst>
            <pc:docMk/>
            <pc:sldMk cId="4119332043" sldId="256"/>
            <ac:spMk id="123" creationId="{32BC26D8-82FB-445E-AA49-62A77D7C1EE0}"/>
          </ac:spMkLst>
        </pc:spChg>
        <pc:spChg chg="add">
          <ac:chgData name="Sarah Gothard" userId="0e53f415fda5f162" providerId="LiveId" clId="{AD15BE7D-1C85-466B-ADC7-FA074E2B5D23}" dt="2022-04-03T02:18:44.600" v="2" actId="26606"/>
          <ac:spMkLst>
            <pc:docMk/>
            <pc:sldMk cId="4119332043" sldId="256"/>
            <ac:spMk id="125" creationId="{CB44330D-EA18-4254-AA95-EB49948539B8}"/>
          </ac:spMkLst>
        </pc:spChg>
        <pc:picChg chg="del">
          <ac:chgData name="Sarah Gothard" userId="0e53f415fda5f162" providerId="LiveId" clId="{AD15BE7D-1C85-466B-ADC7-FA074E2B5D23}" dt="2022-04-03T02:18:42.888" v="0" actId="478"/>
          <ac:picMkLst>
            <pc:docMk/>
            <pc:sldMk cId="4119332043" sldId="256"/>
            <ac:picMk id="5" creationId="{316D6BEE-643A-47B8-B910-C94F080AE0DD}"/>
          </ac:picMkLst>
        </pc:picChg>
        <pc:picChg chg="add mod">
          <ac:chgData name="Sarah Gothard" userId="0e53f415fda5f162" providerId="LiveId" clId="{AD15BE7D-1C85-466B-ADC7-FA074E2B5D23}" dt="2022-04-03T02:18:44.600" v="2" actId="26606"/>
          <ac:picMkLst>
            <pc:docMk/>
            <pc:sldMk cId="4119332043" sldId="256"/>
            <ac:picMk id="9" creationId="{ACF13E52-F1F7-4DAA-8496-EE6EC52883F3}"/>
          </ac:picMkLst>
        </pc:picChg>
      </pc:sldChg>
      <pc:sldChg chg="addSp delSp modSp mod">
        <pc:chgData name="Sarah Gothard" userId="0e53f415fda5f162" providerId="LiveId" clId="{AD15BE7D-1C85-466B-ADC7-FA074E2B5D23}" dt="2022-04-03T02:19:28.471" v="5" actId="26606"/>
        <pc:sldMkLst>
          <pc:docMk/>
          <pc:sldMk cId="1873351668" sldId="261"/>
        </pc:sldMkLst>
        <pc:spChg chg="ord">
          <ac:chgData name="Sarah Gothard" userId="0e53f415fda5f162" providerId="LiveId" clId="{AD15BE7D-1C85-466B-ADC7-FA074E2B5D23}" dt="2022-04-03T02:19:28.471" v="5" actId="26606"/>
          <ac:spMkLst>
            <pc:docMk/>
            <pc:sldMk cId="1873351668" sldId="261"/>
            <ac:spMk id="6" creationId="{968A1BD1-AC86-463F-97D0-B384C23BCD3E}"/>
          </ac:spMkLst>
        </pc:spChg>
        <pc:spChg chg="add">
          <ac:chgData name="Sarah Gothard" userId="0e53f415fda5f162" providerId="LiveId" clId="{AD15BE7D-1C85-466B-ADC7-FA074E2B5D23}" dt="2022-04-03T02:19:28.471" v="5" actId="26606"/>
          <ac:spMkLst>
            <pc:docMk/>
            <pc:sldMk cId="1873351668" sldId="261"/>
            <ac:spMk id="77" creationId="{32BC26D8-82FB-445E-AA49-62A77D7C1EE0}"/>
          </ac:spMkLst>
        </pc:spChg>
        <pc:spChg chg="add">
          <ac:chgData name="Sarah Gothard" userId="0e53f415fda5f162" providerId="LiveId" clId="{AD15BE7D-1C85-466B-ADC7-FA074E2B5D23}" dt="2022-04-03T02:19:28.471" v="5" actId="26606"/>
          <ac:spMkLst>
            <pc:docMk/>
            <pc:sldMk cId="1873351668" sldId="261"/>
            <ac:spMk id="79" creationId="{CB44330D-EA18-4254-AA95-EB49948539B8}"/>
          </ac:spMkLst>
        </pc:spChg>
        <pc:spChg chg="del">
          <ac:chgData name="Sarah Gothard" userId="0e53f415fda5f162" providerId="LiveId" clId="{AD15BE7D-1C85-466B-ADC7-FA074E2B5D23}" dt="2022-04-03T02:19:28.471" v="5" actId="26606"/>
          <ac:spMkLst>
            <pc:docMk/>
            <pc:sldMk cId="1873351668" sldId="261"/>
            <ac:spMk id="134" creationId="{32BC26D8-82FB-445E-AA49-62A77D7C1EE0}"/>
          </ac:spMkLst>
        </pc:spChg>
        <pc:spChg chg="del">
          <ac:chgData name="Sarah Gothard" userId="0e53f415fda5f162" providerId="LiveId" clId="{AD15BE7D-1C85-466B-ADC7-FA074E2B5D23}" dt="2022-04-03T02:19:28.471" v="5" actId="26606"/>
          <ac:spMkLst>
            <pc:docMk/>
            <pc:sldMk cId="1873351668" sldId="261"/>
            <ac:spMk id="136" creationId="{CB44330D-EA18-4254-AA95-EB49948539B8}"/>
          </ac:spMkLst>
        </pc:spChg>
        <pc:picChg chg="del">
          <ac:chgData name="Sarah Gothard" userId="0e53f415fda5f162" providerId="LiveId" clId="{AD15BE7D-1C85-466B-ADC7-FA074E2B5D23}" dt="2022-04-03T02:19:26.520" v="3" actId="478"/>
          <ac:picMkLst>
            <pc:docMk/>
            <pc:sldMk cId="1873351668" sldId="261"/>
            <ac:picMk id="13" creationId="{8AE8A6A1-5315-41A5-BB4C-74943269D5F9}"/>
          </ac:picMkLst>
        </pc:picChg>
        <pc:picChg chg="add mod">
          <ac:chgData name="Sarah Gothard" userId="0e53f415fda5f162" providerId="LiveId" clId="{AD15BE7D-1C85-466B-ADC7-FA074E2B5D23}" dt="2022-04-03T02:19:28.471" v="5" actId="26606"/>
          <ac:picMkLst>
            <pc:docMk/>
            <pc:sldMk cId="1873351668" sldId="261"/>
            <ac:picMk id="15" creationId="{2D63661A-30E4-4D8F-BDC3-F3D093E0F9F6}"/>
          </ac:picMkLst>
        </pc:picChg>
      </pc:sldChg>
      <pc:sldChg chg="addSp delSp modSp new mod setBg">
        <pc:chgData name="Sarah Gothard" userId="0e53f415fda5f162" providerId="LiveId" clId="{AD15BE7D-1C85-466B-ADC7-FA074E2B5D23}" dt="2022-04-03T02:21:26.001" v="14" actId="27614"/>
        <pc:sldMkLst>
          <pc:docMk/>
          <pc:sldMk cId="3021264169" sldId="262"/>
        </pc:sldMkLst>
        <pc:spChg chg="del">
          <ac:chgData name="Sarah Gothard" userId="0e53f415fda5f162" providerId="LiveId" clId="{AD15BE7D-1C85-466B-ADC7-FA074E2B5D23}" dt="2022-04-03T02:20:51.704" v="11" actId="26606"/>
          <ac:spMkLst>
            <pc:docMk/>
            <pc:sldMk cId="3021264169" sldId="262"/>
            <ac:spMk id="2" creationId="{8D922C43-0914-4826-8A39-AD5BC04EB8F4}"/>
          </ac:spMkLst>
        </pc:spChg>
        <pc:spChg chg="del">
          <ac:chgData name="Sarah Gothard" userId="0e53f415fda5f162" providerId="LiveId" clId="{AD15BE7D-1C85-466B-ADC7-FA074E2B5D23}" dt="2022-04-03T02:20:51.704" v="11" actId="26606"/>
          <ac:spMkLst>
            <pc:docMk/>
            <pc:sldMk cId="3021264169" sldId="262"/>
            <ac:spMk id="3" creationId="{31078131-4CC9-42C6-85B7-DCEED3072CD1}"/>
          </ac:spMkLst>
        </pc:spChg>
        <pc:spChg chg="mod ord">
          <ac:chgData name="Sarah Gothard" userId="0e53f415fda5f162" providerId="LiveId" clId="{AD15BE7D-1C85-466B-ADC7-FA074E2B5D23}" dt="2022-04-03T02:20:51.704" v="11" actId="26606"/>
          <ac:spMkLst>
            <pc:docMk/>
            <pc:sldMk cId="3021264169" sldId="262"/>
            <ac:spMk id="4" creationId="{C843D872-4A26-408D-AB16-1556D4C22AAE}"/>
          </ac:spMkLst>
        </pc:spChg>
        <pc:spChg chg="add">
          <ac:chgData name="Sarah Gothard" userId="0e53f415fda5f162" providerId="LiveId" clId="{AD15BE7D-1C85-466B-ADC7-FA074E2B5D23}" dt="2022-04-03T02:20:51.704" v="11" actId="26606"/>
          <ac:spMkLst>
            <pc:docMk/>
            <pc:sldMk cId="3021264169" sldId="262"/>
            <ac:spMk id="13" creationId="{32BC26D8-82FB-445E-AA49-62A77D7C1EE0}"/>
          </ac:spMkLst>
        </pc:spChg>
        <pc:spChg chg="add">
          <ac:chgData name="Sarah Gothard" userId="0e53f415fda5f162" providerId="LiveId" clId="{AD15BE7D-1C85-466B-ADC7-FA074E2B5D23}" dt="2022-04-03T02:20:51.704" v="11" actId="26606"/>
          <ac:spMkLst>
            <pc:docMk/>
            <pc:sldMk cId="3021264169" sldId="262"/>
            <ac:spMk id="15" creationId="{CB44330D-EA18-4254-AA95-EB49948539B8}"/>
          </ac:spMkLst>
        </pc:spChg>
        <pc:picChg chg="add del">
          <ac:chgData name="Sarah Gothard" userId="0e53f415fda5f162" providerId="LiveId" clId="{AD15BE7D-1C85-466B-ADC7-FA074E2B5D23}" dt="2022-04-03T02:20:27.131" v="9" actId="22"/>
          <ac:picMkLst>
            <pc:docMk/>
            <pc:sldMk cId="3021264169" sldId="262"/>
            <ac:picMk id="6" creationId="{7BE262A1-E81F-4B87-B235-3A0A9E1355D4}"/>
          </ac:picMkLst>
        </pc:picChg>
        <pc:picChg chg="add mod">
          <ac:chgData name="Sarah Gothard" userId="0e53f415fda5f162" providerId="LiveId" clId="{AD15BE7D-1C85-466B-ADC7-FA074E2B5D23}" dt="2022-04-03T02:21:26.001" v="14" actId="27614"/>
          <ac:picMkLst>
            <pc:docMk/>
            <pc:sldMk cId="3021264169" sldId="262"/>
            <ac:picMk id="8" creationId="{8F5F5F61-AF19-4E66-BFAC-2FECE92D817C}"/>
          </ac:picMkLst>
        </pc:picChg>
      </pc:sldChg>
      <pc:sldChg chg="del">
        <pc:chgData name="Sarah Gothard" userId="0e53f415fda5f162" providerId="LiveId" clId="{AD15BE7D-1C85-466B-ADC7-FA074E2B5D23}" dt="2022-04-03T02:19:32.324" v="6" actId="47"/>
        <pc:sldMkLst>
          <pc:docMk/>
          <pc:sldMk cId="1058871802" sldId="263"/>
        </pc:sldMkLst>
      </pc:sldChg>
      <pc:sldChg chg="addSp delSp modSp new mod setBg">
        <pc:chgData name="Sarah Gothard" userId="0e53f415fda5f162" providerId="LiveId" clId="{AD15BE7D-1C85-466B-ADC7-FA074E2B5D23}" dt="2022-04-03T02:21:31.209" v="16" actId="26606"/>
        <pc:sldMkLst>
          <pc:docMk/>
          <pc:sldMk cId="1081085531" sldId="263"/>
        </pc:sldMkLst>
        <pc:spChg chg="del">
          <ac:chgData name="Sarah Gothard" userId="0e53f415fda5f162" providerId="LiveId" clId="{AD15BE7D-1C85-466B-ADC7-FA074E2B5D23}" dt="2022-04-03T02:21:31.209" v="16" actId="26606"/>
          <ac:spMkLst>
            <pc:docMk/>
            <pc:sldMk cId="1081085531" sldId="263"/>
            <ac:spMk id="2" creationId="{CF7F2CCA-5AB1-4AA0-B11C-3B11F14487BD}"/>
          </ac:spMkLst>
        </pc:spChg>
        <pc:spChg chg="del">
          <ac:chgData name="Sarah Gothard" userId="0e53f415fda5f162" providerId="LiveId" clId="{AD15BE7D-1C85-466B-ADC7-FA074E2B5D23}" dt="2022-04-03T02:21:31.209" v="16" actId="26606"/>
          <ac:spMkLst>
            <pc:docMk/>
            <pc:sldMk cId="1081085531" sldId="263"/>
            <ac:spMk id="3" creationId="{96E268B9-AF56-4D03-B4D4-E14A7590D2CA}"/>
          </ac:spMkLst>
        </pc:spChg>
        <pc:spChg chg="mod ord">
          <ac:chgData name="Sarah Gothard" userId="0e53f415fda5f162" providerId="LiveId" clId="{AD15BE7D-1C85-466B-ADC7-FA074E2B5D23}" dt="2022-04-03T02:21:31.209" v="16" actId="26606"/>
          <ac:spMkLst>
            <pc:docMk/>
            <pc:sldMk cId="1081085531" sldId="263"/>
            <ac:spMk id="4" creationId="{8DBFBD28-B77B-42F2-928E-E9A77E21C5EB}"/>
          </ac:spMkLst>
        </pc:spChg>
        <pc:spChg chg="add">
          <ac:chgData name="Sarah Gothard" userId="0e53f415fda5f162" providerId="LiveId" clId="{AD15BE7D-1C85-466B-ADC7-FA074E2B5D23}" dt="2022-04-03T02:21:31.209" v="16" actId="26606"/>
          <ac:spMkLst>
            <pc:docMk/>
            <pc:sldMk cId="1081085531" sldId="263"/>
            <ac:spMk id="11" creationId="{32BC26D8-82FB-445E-AA49-62A77D7C1EE0}"/>
          </ac:spMkLst>
        </pc:spChg>
        <pc:spChg chg="add">
          <ac:chgData name="Sarah Gothard" userId="0e53f415fda5f162" providerId="LiveId" clId="{AD15BE7D-1C85-466B-ADC7-FA074E2B5D23}" dt="2022-04-03T02:21:31.209" v="16" actId="26606"/>
          <ac:spMkLst>
            <pc:docMk/>
            <pc:sldMk cId="1081085531" sldId="263"/>
            <ac:spMk id="13" creationId="{CB44330D-EA18-4254-AA95-EB49948539B8}"/>
          </ac:spMkLst>
        </pc:spChg>
        <pc:picChg chg="add mod">
          <ac:chgData name="Sarah Gothard" userId="0e53f415fda5f162" providerId="LiveId" clId="{AD15BE7D-1C85-466B-ADC7-FA074E2B5D23}" dt="2022-04-03T02:21:31.209" v="16" actId="26606"/>
          <ac:picMkLst>
            <pc:docMk/>
            <pc:sldMk cId="1081085531" sldId="263"/>
            <ac:picMk id="6" creationId="{FD5B2D8B-A4A3-4991-9E19-C2FC070F91C6}"/>
          </ac:picMkLst>
        </pc:picChg>
      </pc:sldChg>
      <pc:sldChg chg="addSp delSp modSp new mod setBg">
        <pc:chgData name="Sarah Gothard" userId="0e53f415fda5f162" providerId="LiveId" clId="{AD15BE7D-1C85-466B-ADC7-FA074E2B5D23}" dt="2022-04-03T02:26:47.974" v="26" actId="27614"/>
        <pc:sldMkLst>
          <pc:docMk/>
          <pc:sldMk cId="3310971549" sldId="264"/>
        </pc:sldMkLst>
        <pc:spChg chg="del">
          <ac:chgData name="Sarah Gothard" userId="0e53f415fda5f162" providerId="LiveId" clId="{AD15BE7D-1C85-466B-ADC7-FA074E2B5D23}" dt="2022-04-03T02:22:55.602" v="19" actId="26606"/>
          <ac:spMkLst>
            <pc:docMk/>
            <pc:sldMk cId="3310971549" sldId="264"/>
            <ac:spMk id="2" creationId="{42F64C5D-AB81-4BC2-999D-ABFBDA89A84C}"/>
          </ac:spMkLst>
        </pc:spChg>
        <pc:spChg chg="del">
          <ac:chgData name="Sarah Gothard" userId="0e53f415fda5f162" providerId="LiveId" clId="{AD15BE7D-1C85-466B-ADC7-FA074E2B5D23}" dt="2022-04-03T02:22:55.602" v="19" actId="26606"/>
          <ac:spMkLst>
            <pc:docMk/>
            <pc:sldMk cId="3310971549" sldId="264"/>
            <ac:spMk id="3" creationId="{71E098A2-55FE-442A-AEAF-CBF5E20C3345}"/>
          </ac:spMkLst>
        </pc:spChg>
        <pc:spChg chg="mod ord">
          <ac:chgData name="Sarah Gothard" userId="0e53f415fda5f162" providerId="LiveId" clId="{AD15BE7D-1C85-466B-ADC7-FA074E2B5D23}" dt="2022-04-03T02:26:20.739" v="24" actId="26606"/>
          <ac:spMkLst>
            <pc:docMk/>
            <pc:sldMk cId="3310971549" sldId="264"/>
            <ac:spMk id="4" creationId="{2C2B8DC3-E098-4017-BE9A-2A9BD683C63C}"/>
          </ac:spMkLst>
        </pc:spChg>
        <pc:spChg chg="add del mod">
          <ac:chgData name="Sarah Gothard" userId="0e53f415fda5f162" providerId="LiveId" clId="{AD15BE7D-1C85-466B-ADC7-FA074E2B5D23}" dt="2022-04-03T02:26:20.739" v="24" actId="26606"/>
          <ac:spMkLst>
            <pc:docMk/>
            <pc:sldMk cId="3310971549" sldId="264"/>
            <ac:spMk id="8" creationId="{FDBFEE6A-9EAA-44C6-A25F-90A96FA22032}"/>
          </ac:spMkLst>
        </pc:spChg>
        <pc:spChg chg="add del">
          <ac:chgData name="Sarah Gothard" userId="0e53f415fda5f162" providerId="LiveId" clId="{AD15BE7D-1C85-466B-ADC7-FA074E2B5D23}" dt="2022-04-03T02:26:20.739" v="24" actId="26606"/>
          <ac:spMkLst>
            <pc:docMk/>
            <pc:sldMk cId="3310971549" sldId="264"/>
            <ac:spMk id="11" creationId="{32BC26D8-82FB-445E-AA49-62A77D7C1EE0}"/>
          </ac:spMkLst>
        </pc:spChg>
        <pc:spChg chg="add del">
          <ac:chgData name="Sarah Gothard" userId="0e53f415fda5f162" providerId="LiveId" clId="{AD15BE7D-1C85-466B-ADC7-FA074E2B5D23}" dt="2022-04-03T02:26:20.739" v="24" actId="26606"/>
          <ac:spMkLst>
            <pc:docMk/>
            <pc:sldMk cId="3310971549" sldId="264"/>
            <ac:spMk id="13" creationId="{CB44330D-EA18-4254-AA95-EB49948539B8}"/>
          </ac:spMkLst>
        </pc:spChg>
        <pc:spChg chg="add">
          <ac:chgData name="Sarah Gothard" userId="0e53f415fda5f162" providerId="LiveId" clId="{AD15BE7D-1C85-466B-ADC7-FA074E2B5D23}" dt="2022-04-03T02:26:20.739" v="24" actId="26606"/>
          <ac:spMkLst>
            <pc:docMk/>
            <pc:sldMk cId="3310971549" sldId="264"/>
            <ac:spMk id="18" creationId="{32BC26D8-82FB-445E-AA49-62A77D7C1EE0}"/>
          </ac:spMkLst>
        </pc:spChg>
        <pc:spChg chg="add">
          <ac:chgData name="Sarah Gothard" userId="0e53f415fda5f162" providerId="LiveId" clId="{AD15BE7D-1C85-466B-ADC7-FA074E2B5D23}" dt="2022-04-03T02:26:20.739" v="24" actId="26606"/>
          <ac:spMkLst>
            <pc:docMk/>
            <pc:sldMk cId="3310971549" sldId="264"/>
            <ac:spMk id="20" creationId="{CB44330D-EA18-4254-AA95-EB49948539B8}"/>
          </ac:spMkLst>
        </pc:spChg>
        <pc:picChg chg="add del mod">
          <ac:chgData name="Sarah Gothard" userId="0e53f415fda5f162" providerId="LiveId" clId="{AD15BE7D-1C85-466B-ADC7-FA074E2B5D23}" dt="2022-04-03T02:26:04.771" v="20" actId="478"/>
          <ac:picMkLst>
            <pc:docMk/>
            <pc:sldMk cId="3310971549" sldId="264"/>
            <ac:picMk id="6" creationId="{D3AAC994-4A19-45BB-8C44-0541DB044D41}"/>
          </ac:picMkLst>
        </pc:picChg>
        <pc:picChg chg="add mod">
          <ac:chgData name="Sarah Gothard" userId="0e53f415fda5f162" providerId="LiveId" clId="{AD15BE7D-1C85-466B-ADC7-FA074E2B5D23}" dt="2022-04-03T02:26:47.974" v="26" actId="27614"/>
          <ac:picMkLst>
            <pc:docMk/>
            <pc:sldMk cId="3310971549" sldId="264"/>
            <ac:picMk id="10" creationId="{2DAA9D49-676A-4DC9-9339-BCDAC8132F82}"/>
          </ac:picMkLst>
        </pc:picChg>
      </pc:sldChg>
      <pc:sldChg chg="del">
        <pc:chgData name="Sarah Gothard" userId="0e53f415fda5f162" providerId="LiveId" clId="{AD15BE7D-1C85-466B-ADC7-FA074E2B5D23}" dt="2022-04-03T02:19:32.324" v="6" actId="47"/>
        <pc:sldMkLst>
          <pc:docMk/>
          <pc:sldMk cId="2268312111" sldId="265"/>
        </pc:sldMkLst>
      </pc:sldChg>
      <pc:sldChg chg="addSp delSp modSp new mod setBg">
        <pc:chgData name="Sarah Gothard" userId="0e53f415fda5f162" providerId="LiveId" clId="{AD15BE7D-1C85-466B-ADC7-FA074E2B5D23}" dt="2022-04-03T02:27:19.022" v="30" actId="26606"/>
        <pc:sldMkLst>
          <pc:docMk/>
          <pc:sldMk cId="2355209282" sldId="265"/>
        </pc:sldMkLst>
        <pc:spChg chg="del">
          <ac:chgData name="Sarah Gothard" userId="0e53f415fda5f162" providerId="LiveId" clId="{AD15BE7D-1C85-466B-ADC7-FA074E2B5D23}" dt="2022-04-03T02:27:19.022" v="30" actId="26606"/>
          <ac:spMkLst>
            <pc:docMk/>
            <pc:sldMk cId="2355209282" sldId="265"/>
            <ac:spMk id="2" creationId="{994ECDAD-7B91-4B0D-905B-3E7E3C18B3BF}"/>
          </ac:spMkLst>
        </pc:spChg>
        <pc:spChg chg="del">
          <ac:chgData name="Sarah Gothard" userId="0e53f415fda5f162" providerId="LiveId" clId="{AD15BE7D-1C85-466B-ADC7-FA074E2B5D23}" dt="2022-04-03T02:27:19.022" v="30" actId="26606"/>
          <ac:spMkLst>
            <pc:docMk/>
            <pc:sldMk cId="2355209282" sldId="265"/>
            <ac:spMk id="3" creationId="{88DDEA41-4B49-49CA-BF25-D4C60724994A}"/>
          </ac:spMkLst>
        </pc:spChg>
        <pc:spChg chg="mod ord">
          <ac:chgData name="Sarah Gothard" userId="0e53f415fda5f162" providerId="LiveId" clId="{AD15BE7D-1C85-466B-ADC7-FA074E2B5D23}" dt="2022-04-03T02:27:19.022" v="30" actId="26606"/>
          <ac:spMkLst>
            <pc:docMk/>
            <pc:sldMk cId="2355209282" sldId="265"/>
            <ac:spMk id="4" creationId="{D74B23EB-A2BC-4907-8857-0FA99E020549}"/>
          </ac:spMkLst>
        </pc:spChg>
        <pc:spChg chg="add">
          <ac:chgData name="Sarah Gothard" userId="0e53f415fda5f162" providerId="LiveId" clId="{AD15BE7D-1C85-466B-ADC7-FA074E2B5D23}" dt="2022-04-03T02:27:19.022" v="30" actId="26606"/>
          <ac:spMkLst>
            <pc:docMk/>
            <pc:sldMk cId="2355209282" sldId="265"/>
            <ac:spMk id="13" creationId="{32BC26D8-82FB-445E-AA49-62A77D7C1EE0}"/>
          </ac:spMkLst>
        </pc:spChg>
        <pc:spChg chg="add">
          <ac:chgData name="Sarah Gothard" userId="0e53f415fda5f162" providerId="LiveId" clId="{AD15BE7D-1C85-466B-ADC7-FA074E2B5D23}" dt="2022-04-03T02:27:19.022" v="30" actId="26606"/>
          <ac:spMkLst>
            <pc:docMk/>
            <pc:sldMk cId="2355209282" sldId="265"/>
            <ac:spMk id="15" creationId="{CB44330D-EA18-4254-AA95-EB49948539B8}"/>
          </ac:spMkLst>
        </pc:spChg>
        <pc:picChg chg="add del">
          <ac:chgData name="Sarah Gothard" userId="0e53f415fda5f162" providerId="LiveId" clId="{AD15BE7D-1C85-466B-ADC7-FA074E2B5D23}" dt="2022-04-03T02:26:49.734" v="28" actId="22"/>
          <ac:picMkLst>
            <pc:docMk/>
            <pc:sldMk cId="2355209282" sldId="265"/>
            <ac:picMk id="6" creationId="{5E86091D-8DBD-452C-B27A-0BAEDDE3F27F}"/>
          </ac:picMkLst>
        </pc:picChg>
        <pc:picChg chg="add mod">
          <ac:chgData name="Sarah Gothard" userId="0e53f415fda5f162" providerId="LiveId" clId="{AD15BE7D-1C85-466B-ADC7-FA074E2B5D23}" dt="2022-04-03T02:27:19.022" v="30" actId="26606"/>
          <ac:picMkLst>
            <pc:docMk/>
            <pc:sldMk cId="2355209282" sldId="265"/>
            <ac:picMk id="8" creationId="{3117F423-2650-45AC-AB92-9ED96339F2EE}"/>
          </ac:picMkLst>
        </pc:picChg>
      </pc:sldChg>
      <pc:sldChg chg="del">
        <pc:chgData name="Sarah Gothard" userId="0e53f415fda5f162" providerId="LiveId" clId="{AD15BE7D-1C85-466B-ADC7-FA074E2B5D23}" dt="2022-04-03T02:19:32.324" v="6" actId="47"/>
        <pc:sldMkLst>
          <pc:docMk/>
          <pc:sldMk cId="1994003916" sldId="266"/>
        </pc:sldMkLst>
      </pc:sldChg>
      <pc:sldChg chg="addSp delSp modSp new mod setBg">
        <pc:chgData name="Sarah Gothard" userId="0e53f415fda5f162" providerId="LiveId" clId="{AD15BE7D-1C85-466B-ADC7-FA074E2B5D23}" dt="2022-04-03T02:29:28.988" v="35" actId="27614"/>
        <pc:sldMkLst>
          <pc:docMk/>
          <pc:sldMk cId="554457572" sldId="267"/>
        </pc:sldMkLst>
        <pc:spChg chg="del">
          <ac:chgData name="Sarah Gothard" userId="0e53f415fda5f162" providerId="LiveId" clId="{AD15BE7D-1C85-466B-ADC7-FA074E2B5D23}" dt="2022-04-03T02:28:34.071" v="33" actId="26606"/>
          <ac:spMkLst>
            <pc:docMk/>
            <pc:sldMk cId="554457572" sldId="267"/>
            <ac:spMk id="2" creationId="{E0479F31-DF06-4D50-ADD9-73B76A3E160F}"/>
          </ac:spMkLst>
        </pc:spChg>
        <pc:spChg chg="del">
          <ac:chgData name="Sarah Gothard" userId="0e53f415fda5f162" providerId="LiveId" clId="{AD15BE7D-1C85-466B-ADC7-FA074E2B5D23}" dt="2022-04-03T02:28:34.071" v="33" actId="26606"/>
          <ac:spMkLst>
            <pc:docMk/>
            <pc:sldMk cId="554457572" sldId="267"/>
            <ac:spMk id="3" creationId="{BA50E647-29C2-4E8A-AE43-7FE86DFC6B08}"/>
          </ac:spMkLst>
        </pc:spChg>
        <pc:spChg chg="mod ord">
          <ac:chgData name="Sarah Gothard" userId="0e53f415fda5f162" providerId="LiveId" clId="{AD15BE7D-1C85-466B-ADC7-FA074E2B5D23}" dt="2022-04-03T02:28:34.071" v="33" actId="26606"/>
          <ac:spMkLst>
            <pc:docMk/>
            <pc:sldMk cId="554457572" sldId="267"/>
            <ac:spMk id="4" creationId="{9B9F3454-63D8-4BED-B930-9E2F096132E9}"/>
          </ac:spMkLst>
        </pc:spChg>
        <pc:spChg chg="add">
          <ac:chgData name="Sarah Gothard" userId="0e53f415fda5f162" providerId="LiveId" clId="{AD15BE7D-1C85-466B-ADC7-FA074E2B5D23}" dt="2022-04-03T02:28:34.071" v="33" actId="26606"/>
          <ac:spMkLst>
            <pc:docMk/>
            <pc:sldMk cId="554457572" sldId="267"/>
            <ac:spMk id="11" creationId="{32BC26D8-82FB-445E-AA49-62A77D7C1EE0}"/>
          </ac:spMkLst>
        </pc:spChg>
        <pc:spChg chg="add">
          <ac:chgData name="Sarah Gothard" userId="0e53f415fda5f162" providerId="LiveId" clId="{AD15BE7D-1C85-466B-ADC7-FA074E2B5D23}" dt="2022-04-03T02:28:34.071" v="33" actId="26606"/>
          <ac:spMkLst>
            <pc:docMk/>
            <pc:sldMk cId="554457572" sldId="267"/>
            <ac:spMk id="13" creationId="{CB44330D-EA18-4254-AA95-EB49948539B8}"/>
          </ac:spMkLst>
        </pc:spChg>
        <pc:picChg chg="add mod">
          <ac:chgData name="Sarah Gothard" userId="0e53f415fda5f162" providerId="LiveId" clId="{AD15BE7D-1C85-466B-ADC7-FA074E2B5D23}" dt="2022-04-03T02:29:28.988" v="35" actId="27614"/>
          <ac:picMkLst>
            <pc:docMk/>
            <pc:sldMk cId="554457572" sldId="267"/>
            <ac:picMk id="6" creationId="{407768D0-E5FE-4454-9E7C-884D83E7BEFB}"/>
          </ac:picMkLst>
        </pc:picChg>
      </pc:sldChg>
      <pc:sldChg chg="del">
        <pc:chgData name="Sarah Gothard" userId="0e53f415fda5f162" providerId="LiveId" clId="{AD15BE7D-1C85-466B-ADC7-FA074E2B5D23}" dt="2022-04-03T02:19:32.324" v="6" actId="47"/>
        <pc:sldMkLst>
          <pc:docMk/>
          <pc:sldMk cId="1010663266" sldId="267"/>
        </pc:sldMkLst>
      </pc:sldChg>
      <pc:sldChg chg="del">
        <pc:chgData name="Sarah Gothard" userId="0e53f415fda5f162" providerId="LiveId" clId="{AD15BE7D-1C85-466B-ADC7-FA074E2B5D23}" dt="2022-04-03T02:19:32.324" v="6" actId="47"/>
        <pc:sldMkLst>
          <pc:docMk/>
          <pc:sldMk cId="752123712" sldId="268"/>
        </pc:sldMkLst>
      </pc:sldChg>
      <pc:sldChg chg="addSp delSp modSp new mod setBg">
        <pc:chgData name="Sarah Gothard" userId="0e53f415fda5f162" providerId="LiveId" clId="{AD15BE7D-1C85-466B-ADC7-FA074E2B5D23}" dt="2022-04-03T02:52:25.660" v="40" actId="26606"/>
        <pc:sldMkLst>
          <pc:docMk/>
          <pc:sldMk cId="3475563135" sldId="268"/>
        </pc:sldMkLst>
        <pc:spChg chg="del">
          <ac:chgData name="Sarah Gothard" userId="0e53f415fda5f162" providerId="LiveId" clId="{AD15BE7D-1C85-466B-ADC7-FA074E2B5D23}" dt="2022-04-03T02:29:31.106" v="37" actId="26606"/>
          <ac:spMkLst>
            <pc:docMk/>
            <pc:sldMk cId="3475563135" sldId="268"/>
            <ac:spMk id="2" creationId="{3DD3D284-0195-4651-894E-5AADEC325A47}"/>
          </ac:spMkLst>
        </pc:spChg>
        <pc:spChg chg="add del mod">
          <ac:chgData name="Sarah Gothard" userId="0e53f415fda5f162" providerId="LiveId" clId="{AD15BE7D-1C85-466B-ADC7-FA074E2B5D23}" dt="2022-04-03T02:52:25.660" v="40" actId="26606"/>
          <ac:spMkLst>
            <pc:docMk/>
            <pc:sldMk cId="3475563135" sldId="268"/>
            <ac:spMk id="3" creationId="{1F45F838-08D5-4E5A-9E5E-B5E9F91BEFB3}"/>
          </ac:spMkLst>
        </pc:spChg>
        <pc:spChg chg="del">
          <ac:chgData name="Sarah Gothard" userId="0e53f415fda5f162" providerId="LiveId" clId="{AD15BE7D-1C85-466B-ADC7-FA074E2B5D23}" dt="2022-04-03T02:29:31.106" v="37" actId="26606"/>
          <ac:spMkLst>
            <pc:docMk/>
            <pc:sldMk cId="3475563135" sldId="268"/>
            <ac:spMk id="3" creationId="{9C6AB839-9D96-4E03-B045-EDE8086DA147}"/>
          </ac:spMkLst>
        </pc:spChg>
        <pc:spChg chg="mod ord">
          <ac:chgData name="Sarah Gothard" userId="0e53f415fda5f162" providerId="LiveId" clId="{AD15BE7D-1C85-466B-ADC7-FA074E2B5D23}" dt="2022-04-03T02:52:25.660" v="40" actId="26606"/>
          <ac:spMkLst>
            <pc:docMk/>
            <pc:sldMk cId="3475563135" sldId="268"/>
            <ac:spMk id="4" creationId="{C351953D-C31A-4C72-A084-56BDACFC0DF3}"/>
          </ac:spMkLst>
        </pc:spChg>
        <pc:spChg chg="add del">
          <ac:chgData name="Sarah Gothard" userId="0e53f415fda5f162" providerId="LiveId" clId="{AD15BE7D-1C85-466B-ADC7-FA074E2B5D23}" dt="2022-04-03T02:52:25.660" v="40" actId="26606"/>
          <ac:spMkLst>
            <pc:docMk/>
            <pc:sldMk cId="3475563135" sldId="268"/>
            <ac:spMk id="11" creationId="{32BC26D8-82FB-445E-AA49-62A77D7C1EE0}"/>
          </ac:spMkLst>
        </pc:spChg>
        <pc:spChg chg="add del">
          <ac:chgData name="Sarah Gothard" userId="0e53f415fda5f162" providerId="LiveId" clId="{AD15BE7D-1C85-466B-ADC7-FA074E2B5D23}" dt="2022-04-03T02:52:25.660" v="40" actId="26606"/>
          <ac:spMkLst>
            <pc:docMk/>
            <pc:sldMk cId="3475563135" sldId="268"/>
            <ac:spMk id="13" creationId="{CB44330D-EA18-4254-AA95-EB49948539B8}"/>
          </ac:spMkLst>
        </pc:spChg>
        <pc:spChg chg="add">
          <ac:chgData name="Sarah Gothard" userId="0e53f415fda5f162" providerId="LiveId" clId="{AD15BE7D-1C85-466B-ADC7-FA074E2B5D23}" dt="2022-04-03T02:52:25.660" v="40" actId="26606"/>
          <ac:spMkLst>
            <pc:docMk/>
            <pc:sldMk cId="3475563135" sldId="268"/>
            <ac:spMk id="18" creationId="{32BC26D8-82FB-445E-AA49-62A77D7C1EE0}"/>
          </ac:spMkLst>
        </pc:spChg>
        <pc:spChg chg="add">
          <ac:chgData name="Sarah Gothard" userId="0e53f415fda5f162" providerId="LiveId" clId="{AD15BE7D-1C85-466B-ADC7-FA074E2B5D23}" dt="2022-04-03T02:52:25.660" v="40" actId="26606"/>
          <ac:spMkLst>
            <pc:docMk/>
            <pc:sldMk cId="3475563135" sldId="268"/>
            <ac:spMk id="20" creationId="{CB44330D-EA18-4254-AA95-EB49948539B8}"/>
          </ac:spMkLst>
        </pc:spChg>
        <pc:picChg chg="add del mod">
          <ac:chgData name="Sarah Gothard" userId="0e53f415fda5f162" providerId="LiveId" clId="{AD15BE7D-1C85-466B-ADC7-FA074E2B5D23}" dt="2022-04-03T02:52:23.652" v="38" actId="478"/>
          <ac:picMkLst>
            <pc:docMk/>
            <pc:sldMk cId="3475563135" sldId="268"/>
            <ac:picMk id="6" creationId="{4DD363F4-CF3C-4BDD-B300-29FBF14D4D1D}"/>
          </ac:picMkLst>
        </pc:picChg>
        <pc:picChg chg="add mod">
          <ac:chgData name="Sarah Gothard" userId="0e53f415fda5f162" providerId="LiveId" clId="{AD15BE7D-1C85-466B-ADC7-FA074E2B5D23}" dt="2022-04-03T02:52:25.660" v="40" actId="26606"/>
          <ac:picMkLst>
            <pc:docMk/>
            <pc:sldMk cId="3475563135" sldId="268"/>
            <ac:picMk id="7" creationId="{CF85CA2D-6A84-462D-B9BD-57C124DAF2F6}"/>
          </ac:picMkLst>
        </pc:picChg>
      </pc:sldChg>
      <pc:sldChg chg="del">
        <pc:chgData name="Sarah Gothard" userId="0e53f415fda5f162" providerId="LiveId" clId="{AD15BE7D-1C85-466B-ADC7-FA074E2B5D23}" dt="2022-04-03T02:19:32.324" v="6" actId="47"/>
        <pc:sldMkLst>
          <pc:docMk/>
          <pc:sldMk cId="3273964328" sldId="269"/>
        </pc:sldMkLst>
      </pc:sldChg>
      <pc:sldChg chg="del">
        <pc:chgData name="Sarah Gothard" userId="0e53f415fda5f162" providerId="LiveId" clId="{AD15BE7D-1C85-466B-ADC7-FA074E2B5D23}" dt="2022-04-03T02:19:32.324" v="6" actId="47"/>
        <pc:sldMkLst>
          <pc:docMk/>
          <pc:sldMk cId="1610978338" sldId="270"/>
        </pc:sldMkLst>
      </pc:sldChg>
      <pc:sldChg chg="del">
        <pc:chgData name="Sarah Gothard" userId="0e53f415fda5f162" providerId="LiveId" clId="{AD15BE7D-1C85-466B-ADC7-FA074E2B5D23}" dt="2022-04-03T02:19:32.324" v="6" actId="47"/>
        <pc:sldMkLst>
          <pc:docMk/>
          <pc:sldMk cId="927971037" sldId="271"/>
        </pc:sldMkLst>
      </pc:sldChg>
      <pc:sldChg chg="del">
        <pc:chgData name="Sarah Gothard" userId="0e53f415fda5f162" providerId="LiveId" clId="{AD15BE7D-1C85-466B-ADC7-FA074E2B5D23}" dt="2022-04-03T02:19:32.324" v="6" actId="47"/>
        <pc:sldMkLst>
          <pc:docMk/>
          <pc:sldMk cId="2569180895" sldId="27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4/2/2022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4/2/2022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4/2/2022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4/2/2022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4/2/2022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4/2/2022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CF13E52-F1F7-4DAA-8496-EE6EC52883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24752"/>
            <a:ext cx="10905066" cy="1608495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D5B2D8B-A4A3-4991-9E19-C2FC070F91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BFBD28-B77B-42F2-928E-E9A77E21C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51282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D63661A-30E4-4D8F-BDC3-F3D093E0F9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A1BD1-AC86-463F-97D0-B384C23BC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73351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8F5F5F61-AF19-4E66-BFAC-2FECE92D81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43D872-4A26-408D-AB16-1556D4C2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21264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D5B2D8B-A4A3-4991-9E19-C2FC070F91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BFBD28-B77B-42F2-928E-E9A77E21C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81085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2DAA9D49-676A-4DC9-9339-BCDAC8132F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2B8DC3-E098-4017-BE9A-2A9BD683C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10971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117F423-2650-45AC-AB92-9ED96339F2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4B23EB-A2BC-4907-8857-0FA99E020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55209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D5B2D8B-A4A3-4991-9E19-C2FC070F91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BFBD28-B77B-42F2-928E-E9A77E21C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02322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407768D0-E5FE-4454-9E7C-884D83E7BE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9F3454-63D8-4BED-B930-9E2F09613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54457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F85CA2D-6A84-462D-B9BD-57C124DAF2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51953D-C31A-4C72-A084-56BDACFC0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75563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63</Words>
  <Application>Microsoft Office PowerPoint</Application>
  <PresentationFormat>Widescreen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16</cp:revision>
  <dcterms:created xsi:type="dcterms:W3CDTF">2020-12-27T20:40:58Z</dcterms:created>
  <dcterms:modified xsi:type="dcterms:W3CDTF">2022-04-03T02:52:32Z</dcterms:modified>
</cp:coreProperties>
</file>