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6" r:id="rId8"/>
    <p:sldId id="267" r:id="rId9"/>
    <p:sldId id="268"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60A7A6-200C-4F39-97B6-1491F01096CC}" type="datetimeFigureOut">
              <a:rPr lang="en-US" smtClean="0"/>
              <a:t>11/21/2020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29AB83-0E65-4EFA-88DB-37EE874E9FAB}" type="slidenum">
              <a:rPr lang="en-US" smtClean="0"/>
              <a:t>‹#›</a:t>
            </a:fld>
            <a:endParaRPr lang="en-US"/>
          </a:p>
        </p:txBody>
      </p:sp>
    </p:spTree>
    <p:extLst>
      <p:ext uri="{BB962C8B-B14F-4D97-AF65-F5344CB8AC3E}">
        <p14:creationId xmlns:p14="http://schemas.microsoft.com/office/powerpoint/2010/main" val="3769121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1</a:t>
            </a:fld>
            <a:endParaRPr lang="en-US"/>
          </a:p>
        </p:txBody>
      </p:sp>
    </p:spTree>
    <p:extLst>
      <p:ext uri="{BB962C8B-B14F-4D97-AF65-F5344CB8AC3E}">
        <p14:creationId xmlns:p14="http://schemas.microsoft.com/office/powerpoint/2010/main" val="2672867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10</a:t>
            </a:fld>
            <a:endParaRPr lang="en-US"/>
          </a:p>
        </p:txBody>
      </p:sp>
    </p:spTree>
    <p:extLst>
      <p:ext uri="{BB962C8B-B14F-4D97-AF65-F5344CB8AC3E}">
        <p14:creationId xmlns:p14="http://schemas.microsoft.com/office/powerpoint/2010/main" val="2385721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11</a:t>
            </a:fld>
            <a:endParaRPr lang="en-US"/>
          </a:p>
        </p:txBody>
      </p:sp>
    </p:spTree>
    <p:extLst>
      <p:ext uri="{BB962C8B-B14F-4D97-AF65-F5344CB8AC3E}">
        <p14:creationId xmlns:p14="http://schemas.microsoft.com/office/powerpoint/2010/main" val="799737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12</a:t>
            </a:fld>
            <a:endParaRPr lang="en-US"/>
          </a:p>
        </p:txBody>
      </p:sp>
    </p:spTree>
    <p:extLst>
      <p:ext uri="{BB962C8B-B14F-4D97-AF65-F5344CB8AC3E}">
        <p14:creationId xmlns:p14="http://schemas.microsoft.com/office/powerpoint/2010/main" val="2639725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13</a:t>
            </a:fld>
            <a:endParaRPr lang="en-US"/>
          </a:p>
        </p:txBody>
      </p:sp>
    </p:spTree>
    <p:extLst>
      <p:ext uri="{BB962C8B-B14F-4D97-AF65-F5344CB8AC3E}">
        <p14:creationId xmlns:p14="http://schemas.microsoft.com/office/powerpoint/2010/main" val="347460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2</a:t>
            </a:fld>
            <a:endParaRPr lang="en-US"/>
          </a:p>
        </p:txBody>
      </p:sp>
    </p:spTree>
    <p:extLst>
      <p:ext uri="{BB962C8B-B14F-4D97-AF65-F5344CB8AC3E}">
        <p14:creationId xmlns:p14="http://schemas.microsoft.com/office/powerpoint/2010/main" val="1346624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3</a:t>
            </a:fld>
            <a:endParaRPr lang="en-US"/>
          </a:p>
        </p:txBody>
      </p:sp>
    </p:spTree>
    <p:extLst>
      <p:ext uri="{BB962C8B-B14F-4D97-AF65-F5344CB8AC3E}">
        <p14:creationId xmlns:p14="http://schemas.microsoft.com/office/powerpoint/2010/main" val="2223811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4</a:t>
            </a:fld>
            <a:endParaRPr lang="en-US"/>
          </a:p>
        </p:txBody>
      </p:sp>
    </p:spTree>
    <p:extLst>
      <p:ext uri="{BB962C8B-B14F-4D97-AF65-F5344CB8AC3E}">
        <p14:creationId xmlns:p14="http://schemas.microsoft.com/office/powerpoint/2010/main" val="1513806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5</a:t>
            </a:fld>
            <a:endParaRPr lang="en-US"/>
          </a:p>
        </p:txBody>
      </p:sp>
    </p:spTree>
    <p:extLst>
      <p:ext uri="{BB962C8B-B14F-4D97-AF65-F5344CB8AC3E}">
        <p14:creationId xmlns:p14="http://schemas.microsoft.com/office/powerpoint/2010/main" val="4147015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6</a:t>
            </a:fld>
            <a:endParaRPr lang="en-US"/>
          </a:p>
        </p:txBody>
      </p:sp>
    </p:spTree>
    <p:extLst>
      <p:ext uri="{BB962C8B-B14F-4D97-AF65-F5344CB8AC3E}">
        <p14:creationId xmlns:p14="http://schemas.microsoft.com/office/powerpoint/2010/main" val="2116116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7</a:t>
            </a:fld>
            <a:endParaRPr lang="en-US"/>
          </a:p>
        </p:txBody>
      </p:sp>
    </p:spTree>
    <p:extLst>
      <p:ext uri="{BB962C8B-B14F-4D97-AF65-F5344CB8AC3E}">
        <p14:creationId xmlns:p14="http://schemas.microsoft.com/office/powerpoint/2010/main" val="2339346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8</a:t>
            </a:fld>
            <a:endParaRPr lang="en-US"/>
          </a:p>
        </p:txBody>
      </p:sp>
    </p:spTree>
    <p:extLst>
      <p:ext uri="{BB962C8B-B14F-4D97-AF65-F5344CB8AC3E}">
        <p14:creationId xmlns:p14="http://schemas.microsoft.com/office/powerpoint/2010/main" val="1372062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29AB83-0E65-4EFA-88DB-37EE874E9FAB}" type="slidenum">
              <a:rPr lang="en-US" smtClean="0"/>
              <a:t>9</a:t>
            </a:fld>
            <a:endParaRPr lang="en-US"/>
          </a:p>
        </p:txBody>
      </p:sp>
    </p:spTree>
    <p:extLst>
      <p:ext uri="{BB962C8B-B14F-4D97-AF65-F5344CB8AC3E}">
        <p14:creationId xmlns:p14="http://schemas.microsoft.com/office/powerpoint/2010/main" val="4113259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AA81B-AC41-4790-8BC1-F0E7C1C1AE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AD9DE0-AB5B-4DB1-A8E3-5B525DF8B1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6C6D65-E86C-4F95-9B23-3D932D2717F1}"/>
              </a:ext>
            </a:extLst>
          </p:cNvPr>
          <p:cNvSpPr>
            <a:spLocks noGrp="1"/>
          </p:cNvSpPr>
          <p:nvPr>
            <p:ph type="dt" sz="half" idx="10"/>
          </p:nvPr>
        </p:nvSpPr>
        <p:spPr/>
        <p:txBody>
          <a:bodyPr/>
          <a:lstStyle/>
          <a:p>
            <a:fld id="{5F6C9382-FDCA-4592-8D8B-ECEC0CF6D8E1}" type="datetime1">
              <a:rPr lang="en-US" smtClean="0"/>
              <a:t>11/21/2020</a:t>
            </a:fld>
            <a:endParaRPr lang="en-US"/>
          </a:p>
        </p:txBody>
      </p:sp>
      <p:sp>
        <p:nvSpPr>
          <p:cNvPr id="5" name="Footer Placeholder 4">
            <a:extLst>
              <a:ext uri="{FF2B5EF4-FFF2-40B4-BE49-F238E27FC236}">
                <a16:creationId xmlns:a16="http://schemas.microsoft.com/office/drawing/2014/main" id="{7D49D25F-CA93-4EB6-A4E3-CCE2CC0A531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62255B2-1372-44EB-AC5B-6AAB3E346D9A}"/>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3979621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CAA3A-343E-4F19-92B1-5157454B51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6E4C1E-7874-4453-99AA-496D80DA8B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D54519-5B1D-498E-982B-9804F9C0AFB9}"/>
              </a:ext>
            </a:extLst>
          </p:cNvPr>
          <p:cNvSpPr>
            <a:spLocks noGrp="1"/>
          </p:cNvSpPr>
          <p:nvPr>
            <p:ph type="dt" sz="half" idx="10"/>
          </p:nvPr>
        </p:nvSpPr>
        <p:spPr/>
        <p:txBody>
          <a:bodyPr/>
          <a:lstStyle/>
          <a:p>
            <a:fld id="{DAE9A21B-2EE4-4224-8C76-8F18BBCBEBF8}" type="datetime1">
              <a:rPr lang="en-US" smtClean="0"/>
              <a:t>11/21/2020</a:t>
            </a:fld>
            <a:endParaRPr lang="en-US"/>
          </a:p>
        </p:txBody>
      </p:sp>
      <p:sp>
        <p:nvSpPr>
          <p:cNvPr id="5" name="Footer Placeholder 4">
            <a:extLst>
              <a:ext uri="{FF2B5EF4-FFF2-40B4-BE49-F238E27FC236}">
                <a16:creationId xmlns:a16="http://schemas.microsoft.com/office/drawing/2014/main" id="{6948D7FB-384A-4839-AF93-831CD2E64B29}"/>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A197546D-FAA7-4F5B-82AE-446226FA6D4E}"/>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410940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3FF821-7966-4BBD-9185-F8D619E3DC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45353E-62A1-4D99-93F5-A841C1337D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9AC849-F793-4705-BBE9-1E1E48263914}"/>
              </a:ext>
            </a:extLst>
          </p:cNvPr>
          <p:cNvSpPr>
            <a:spLocks noGrp="1"/>
          </p:cNvSpPr>
          <p:nvPr>
            <p:ph type="dt" sz="half" idx="10"/>
          </p:nvPr>
        </p:nvSpPr>
        <p:spPr/>
        <p:txBody>
          <a:bodyPr/>
          <a:lstStyle/>
          <a:p>
            <a:fld id="{F91F2C85-B29C-4498-9903-4E317BBC4E2B}" type="datetime1">
              <a:rPr lang="en-US" smtClean="0"/>
              <a:t>11/21/2020</a:t>
            </a:fld>
            <a:endParaRPr lang="en-US"/>
          </a:p>
        </p:txBody>
      </p:sp>
      <p:sp>
        <p:nvSpPr>
          <p:cNvPr id="5" name="Footer Placeholder 4">
            <a:extLst>
              <a:ext uri="{FF2B5EF4-FFF2-40B4-BE49-F238E27FC236}">
                <a16:creationId xmlns:a16="http://schemas.microsoft.com/office/drawing/2014/main" id="{79288047-A4A6-44D1-92D7-E8D7920B059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84E60F1-C7D2-4B27-98A1-99DE44783559}"/>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200791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CE549-DB78-4A55-9420-380812C9D9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CD984C-15B4-422A-A154-8BA10EC588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69B685-3617-43A4-A080-0719F64F386D}"/>
              </a:ext>
            </a:extLst>
          </p:cNvPr>
          <p:cNvSpPr>
            <a:spLocks noGrp="1"/>
          </p:cNvSpPr>
          <p:nvPr>
            <p:ph type="dt" sz="half" idx="10"/>
          </p:nvPr>
        </p:nvSpPr>
        <p:spPr/>
        <p:txBody>
          <a:bodyPr/>
          <a:lstStyle/>
          <a:p>
            <a:fld id="{178850D3-CD2D-442E-840D-78D3E5B503E3}" type="datetime1">
              <a:rPr lang="en-US" smtClean="0"/>
              <a:t>11/21/2020</a:t>
            </a:fld>
            <a:endParaRPr lang="en-US"/>
          </a:p>
        </p:txBody>
      </p:sp>
      <p:sp>
        <p:nvSpPr>
          <p:cNvPr id="5" name="Footer Placeholder 4">
            <a:extLst>
              <a:ext uri="{FF2B5EF4-FFF2-40B4-BE49-F238E27FC236}">
                <a16:creationId xmlns:a16="http://schemas.microsoft.com/office/drawing/2014/main" id="{F6CB35AD-AEBE-4126-B17D-CC0D2B8CF7D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760D88C-E668-4D83-9348-CB85F931D906}"/>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2342626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8619-7E85-4207-B4B4-AFB2BCD9A4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C83DA6-26DC-4808-907E-AA4E2B197D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E71B32-4BA8-4DE2-AC3E-728112FCD87A}"/>
              </a:ext>
            </a:extLst>
          </p:cNvPr>
          <p:cNvSpPr>
            <a:spLocks noGrp="1"/>
          </p:cNvSpPr>
          <p:nvPr>
            <p:ph type="dt" sz="half" idx="10"/>
          </p:nvPr>
        </p:nvSpPr>
        <p:spPr/>
        <p:txBody>
          <a:bodyPr/>
          <a:lstStyle/>
          <a:p>
            <a:fld id="{639DDF3F-3125-4B98-97D6-25CD1295DD64}" type="datetime1">
              <a:rPr lang="en-US" smtClean="0"/>
              <a:t>11/21/2020</a:t>
            </a:fld>
            <a:endParaRPr lang="en-US"/>
          </a:p>
        </p:txBody>
      </p:sp>
      <p:sp>
        <p:nvSpPr>
          <p:cNvPr id="5" name="Footer Placeholder 4">
            <a:extLst>
              <a:ext uri="{FF2B5EF4-FFF2-40B4-BE49-F238E27FC236}">
                <a16:creationId xmlns:a16="http://schemas.microsoft.com/office/drawing/2014/main" id="{258A9403-DCDC-46BE-A420-FB21BCACF44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ADF8D10-3B80-424E-A39D-D329F47C9539}"/>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3397049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8C2C3-7509-4813-9762-33F1B56DD4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6864A6-C2CF-4B5B-B8FB-CD10EB9A2B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352140-64DF-438B-8EB4-7E69A50DC0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8274A1-241D-416A-9C38-518597CEEA55}"/>
              </a:ext>
            </a:extLst>
          </p:cNvPr>
          <p:cNvSpPr>
            <a:spLocks noGrp="1"/>
          </p:cNvSpPr>
          <p:nvPr>
            <p:ph type="dt" sz="half" idx="10"/>
          </p:nvPr>
        </p:nvSpPr>
        <p:spPr/>
        <p:txBody>
          <a:bodyPr/>
          <a:lstStyle/>
          <a:p>
            <a:fld id="{3F73B4E8-CDCD-4D2C-9A18-1725AEAC6572}" type="datetime1">
              <a:rPr lang="en-US" smtClean="0"/>
              <a:t>11/21/2020</a:t>
            </a:fld>
            <a:endParaRPr lang="en-US"/>
          </a:p>
        </p:txBody>
      </p:sp>
      <p:sp>
        <p:nvSpPr>
          <p:cNvPr id="6" name="Footer Placeholder 5">
            <a:extLst>
              <a:ext uri="{FF2B5EF4-FFF2-40B4-BE49-F238E27FC236}">
                <a16:creationId xmlns:a16="http://schemas.microsoft.com/office/drawing/2014/main" id="{AC496A1F-C15D-4A85-BFFF-24646704080B}"/>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4D85F2-DEE3-4E6D-BAF7-42B2BDBC68EB}"/>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690067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6CF0-8330-4572-9418-DA6802FD6B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BC7B27-A64A-45C7-8AB8-4BE849D709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75FE39-4652-4E6E-9813-55B167D77A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DFCA89-6339-4D28-8397-69D83E9FF9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88463E-68B9-4119-AE63-61341FF504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CD8CA3-ECEF-4683-8186-852A0CACF948}"/>
              </a:ext>
            </a:extLst>
          </p:cNvPr>
          <p:cNvSpPr>
            <a:spLocks noGrp="1"/>
          </p:cNvSpPr>
          <p:nvPr>
            <p:ph type="dt" sz="half" idx="10"/>
          </p:nvPr>
        </p:nvSpPr>
        <p:spPr/>
        <p:txBody>
          <a:bodyPr/>
          <a:lstStyle/>
          <a:p>
            <a:fld id="{029B256D-4D08-4226-9FB3-2D9D197DD09C}" type="datetime1">
              <a:rPr lang="en-US" smtClean="0"/>
              <a:t>11/21/2020</a:t>
            </a:fld>
            <a:endParaRPr lang="en-US"/>
          </a:p>
        </p:txBody>
      </p:sp>
      <p:sp>
        <p:nvSpPr>
          <p:cNvPr id="8" name="Footer Placeholder 7">
            <a:extLst>
              <a:ext uri="{FF2B5EF4-FFF2-40B4-BE49-F238E27FC236}">
                <a16:creationId xmlns:a16="http://schemas.microsoft.com/office/drawing/2014/main" id="{E8B5851D-D9AD-437F-A676-6E22B4A18242}"/>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E841E069-D793-4A9C-98F3-FF646C88A220}"/>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401552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582F2-CB22-487F-A8E4-F5F1A14754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3660AF-4863-418F-80EF-7F79D0320F21}"/>
              </a:ext>
            </a:extLst>
          </p:cNvPr>
          <p:cNvSpPr>
            <a:spLocks noGrp="1"/>
          </p:cNvSpPr>
          <p:nvPr>
            <p:ph type="dt" sz="half" idx="10"/>
          </p:nvPr>
        </p:nvSpPr>
        <p:spPr/>
        <p:txBody>
          <a:bodyPr/>
          <a:lstStyle/>
          <a:p>
            <a:fld id="{EF13806C-57CD-4CD0-B87A-544B0008D684}" type="datetime1">
              <a:rPr lang="en-US" smtClean="0"/>
              <a:t>11/21/2020</a:t>
            </a:fld>
            <a:endParaRPr lang="en-US"/>
          </a:p>
        </p:txBody>
      </p:sp>
      <p:sp>
        <p:nvSpPr>
          <p:cNvPr id="4" name="Footer Placeholder 3">
            <a:extLst>
              <a:ext uri="{FF2B5EF4-FFF2-40B4-BE49-F238E27FC236}">
                <a16:creationId xmlns:a16="http://schemas.microsoft.com/office/drawing/2014/main" id="{44B69747-D583-42E8-865D-F5C8A7FD986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B796EC10-8691-4393-9075-DA4B12C0937D}"/>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169048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838DB8-3157-422A-9F20-24888FE87F4F}"/>
              </a:ext>
            </a:extLst>
          </p:cNvPr>
          <p:cNvSpPr>
            <a:spLocks noGrp="1"/>
          </p:cNvSpPr>
          <p:nvPr>
            <p:ph type="dt" sz="half" idx="10"/>
          </p:nvPr>
        </p:nvSpPr>
        <p:spPr/>
        <p:txBody>
          <a:bodyPr/>
          <a:lstStyle/>
          <a:p>
            <a:fld id="{24BB2A12-3C83-4A74-8E20-D73BE4C716FA}" type="datetime1">
              <a:rPr lang="en-US" smtClean="0"/>
              <a:t>11/21/2020</a:t>
            </a:fld>
            <a:endParaRPr lang="en-US"/>
          </a:p>
        </p:txBody>
      </p:sp>
      <p:sp>
        <p:nvSpPr>
          <p:cNvPr id="3" name="Footer Placeholder 2">
            <a:extLst>
              <a:ext uri="{FF2B5EF4-FFF2-40B4-BE49-F238E27FC236}">
                <a16:creationId xmlns:a16="http://schemas.microsoft.com/office/drawing/2014/main" id="{B8A2A41F-C93C-446C-87E2-D371D4CDD12B}"/>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2DFC1007-A72E-45EF-8143-886DB9DBF6E6}"/>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299939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32AF5-784B-464C-AB44-BFBCD73055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E9C274-273E-4C09-A004-ECF5466A3B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9EE583-D253-4376-B364-6C0516CFAA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F46620-39D2-4D84-A53E-4B1E6DC09F32}"/>
              </a:ext>
            </a:extLst>
          </p:cNvPr>
          <p:cNvSpPr>
            <a:spLocks noGrp="1"/>
          </p:cNvSpPr>
          <p:nvPr>
            <p:ph type="dt" sz="half" idx="10"/>
          </p:nvPr>
        </p:nvSpPr>
        <p:spPr/>
        <p:txBody>
          <a:bodyPr/>
          <a:lstStyle/>
          <a:p>
            <a:fld id="{AB0C9089-3B95-4FDC-AFF2-4493E5588D85}" type="datetime1">
              <a:rPr lang="en-US" smtClean="0"/>
              <a:t>11/21/2020</a:t>
            </a:fld>
            <a:endParaRPr lang="en-US"/>
          </a:p>
        </p:txBody>
      </p:sp>
      <p:sp>
        <p:nvSpPr>
          <p:cNvPr id="6" name="Footer Placeholder 5">
            <a:extLst>
              <a:ext uri="{FF2B5EF4-FFF2-40B4-BE49-F238E27FC236}">
                <a16:creationId xmlns:a16="http://schemas.microsoft.com/office/drawing/2014/main" id="{A9134FC0-F8BB-4101-94C0-8C2F491E6427}"/>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6870263-BF85-4CD1-8DDF-0B69679774AF}"/>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1746545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9B2B6-4032-4E9F-8380-39F44E4236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1D9641-FA24-401C-A084-5E3036974E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9D3DC8-E2E6-4851-9EE6-EB9E4749E5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60F243-2A65-4ABE-9B21-C42C9350D874}"/>
              </a:ext>
            </a:extLst>
          </p:cNvPr>
          <p:cNvSpPr>
            <a:spLocks noGrp="1"/>
          </p:cNvSpPr>
          <p:nvPr>
            <p:ph type="dt" sz="half" idx="10"/>
          </p:nvPr>
        </p:nvSpPr>
        <p:spPr/>
        <p:txBody>
          <a:bodyPr/>
          <a:lstStyle/>
          <a:p>
            <a:fld id="{52BD4323-011B-479A-AAA1-2E0935E4490A}" type="datetime1">
              <a:rPr lang="en-US" smtClean="0"/>
              <a:t>11/21/2020</a:t>
            </a:fld>
            <a:endParaRPr lang="en-US"/>
          </a:p>
        </p:txBody>
      </p:sp>
      <p:sp>
        <p:nvSpPr>
          <p:cNvPr id="6" name="Footer Placeholder 5">
            <a:extLst>
              <a:ext uri="{FF2B5EF4-FFF2-40B4-BE49-F238E27FC236}">
                <a16:creationId xmlns:a16="http://schemas.microsoft.com/office/drawing/2014/main" id="{96DF2FA0-A471-4D10-B506-27988FB41C4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D6409E83-0BDC-4BEE-A2FA-9C2347769B55}"/>
              </a:ext>
            </a:extLst>
          </p:cNvPr>
          <p:cNvSpPr>
            <a:spLocks noGrp="1"/>
          </p:cNvSpPr>
          <p:nvPr>
            <p:ph type="sldNum" sz="quarter" idx="12"/>
          </p:nvPr>
        </p:nvSpPr>
        <p:spPr/>
        <p:txBody>
          <a:bodyPr/>
          <a:lstStyle/>
          <a:p>
            <a:fld id="{D3936089-E2FB-4801-B3DE-0267159A3001}" type="slidenum">
              <a:rPr lang="en-US" smtClean="0"/>
              <a:t>‹#›</a:t>
            </a:fld>
            <a:endParaRPr lang="en-US"/>
          </a:p>
        </p:txBody>
      </p:sp>
    </p:spTree>
    <p:extLst>
      <p:ext uri="{BB962C8B-B14F-4D97-AF65-F5344CB8AC3E}">
        <p14:creationId xmlns:p14="http://schemas.microsoft.com/office/powerpoint/2010/main" val="268817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0DD6FB-8358-449A-B8C5-082B61FCC7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3B3B42-7CC9-45E6-8D4A-601F0D8C9E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4BBD71-E628-45E0-A933-3DF578259E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65CA3-2F09-421C-9C45-032382A3E049}" type="datetime1">
              <a:rPr lang="en-US" smtClean="0"/>
              <a:t>11/21/2020</a:t>
            </a:fld>
            <a:endParaRPr lang="en-US"/>
          </a:p>
        </p:txBody>
      </p:sp>
      <p:sp>
        <p:nvSpPr>
          <p:cNvPr id="5" name="Footer Placeholder 4">
            <a:extLst>
              <a:ext uri="{FF2B5EF4-FFF2-40B4-BE49-F238E27FC236}">
                <a16:creationId xmlns:a16="http://schemas.microsoft.com/office/drawing/2014/main" id="{3A373340-22A8-4E18-9574-E5D78CAE5A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DA2E313-1EEA-47B6-AD2D-1759B60933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36089-E2FB-4801-B3DE-0267159A3001}" type="slidenum">
              <a:rPr lang="en-US" smtClean="0"/>
              <a:t>‹#›</a:t>
            </a:fld>
            <a:endParaRPr lang="en-US"/>
          </a:p>
        </p:txBody>
      </p:sp>
    </p:spTree>
    <p:extLst>
      <p:ext uri="{BB962C8B-B14F-4D97-AF65-F5344CB8AC3E}">
        <p14:creationId xmlns:p14="http://schemas.microsoft.com/office/powerpoint/2010/main" val="1415035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B0F584F-0EBE-4C9B-9A18-1C9B020240A6}"/>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6CA430CA-86FF-467F-91DF-A2C4A5439C0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13441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693A280-FB55-484B-9684-1C380B9A2263}"/>
              </a:ext>
            </a:extLst>
          </p:cNvPr>
          <p:cNvPicPr>
            <a:picLocks noChangeAspect="1"/>
          </p:cNvPicPr>
          <p:nvPr/>
        </p:nvPicPr>
        <p:blipFill>
          <a:blip r:embed="rId3"/>
          <a:stretch>
            <a:fillRect/>
          </a:stretch>
        </p:blipFill>
        <p:spPr>
          <a:xfrm>
            <a:off x="1293356" y="643467"/>
            <a:ext cx="9605288" cy="557106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79129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654BA54-D8EE-46EF-9021-54D6B85773F3}"/>
              </a:ext>
            </a:extLst>
          </p:cNvPr>
          <p:cNvPicPr>
            <a:picLocks noChangeAspect="1"/>
          </p:cNvPicPr>
          <p:nvPr/>
        </p:nvPicPr>
        <p:blipFill>
          <a:blip r:embed="rId3"/>
          <a:stretch>
            <a:fillRect/>
          </a:stretch>
        </p:blipFill>
        <p:spPr>
          <a:xfrm>
            <a:off x="643467" y="1711452"/>
            <a:ext cx="10905066" cy="343509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12205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5885210-D232-4EDB-8FF3-87CF595F79AF}"/>
              </a:ext>
            </a:extLst>
          </p:cNvPr>
          <p:cNvPicPr>
            <a:picLocks noChangeAspect="1"/>
          </p:cNvPicPr>
          <p:nvPr/>
        </p:nvPicPr>
        <p:blipFill>
          <a:blip r:embed="rId3"/>
          <a:stretch>
            <a:fillRect/>
          </a:stretch>
        </p:blipFill>
        <p:spPr>
          <a:xfrm>
            <a:off x="1251595" y="643467"/>
            <a:ext cx="9688809" cy="557106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46845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8E2BAFE-7D69-4E14-8BED-936317C8CB75}"/>
              </a:ext>
            </a:extLst>
          </p:cNvPr>
          <p:cNvPicPr>
            <a:picLocks noChangeAspect="1"/>
          </p:cNvPicPr>
          <p:nvPr/>
        </p:nvPicPr>
        <p:blipFill>
          <a:blip r:embed="rId3"/>
          <a:stretch>
            <a:fillRect/>
          </a:stretch>
        </p:blipFill>
        <p:spPr>
          <a:xfrm>
            <a:off x="643467" y="1915922"/>
            <a:ext cx="10905066" cy="302615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4479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B54EF6F-3B99-45AD-BBA6-4D2752A9DB54}"/>
              </a:ext>
            </a:extLst>
          </p:cNvPr>
          <p:cNvPicPr>
            <a:picLocks noChangeAspect="1"/>
          </p:cNvPicPr>
          <p:nvPr/>
        </p:nvPicPr>
        <p:blipFill>
          <a:blip r:embed="rId3"/>
          <a:stretch>
            <a:fillRect/>
          </a:stretch>
        </p:blipFill>
        <p:spPr>
          <a:xfrm>
            <a:off x="1334405" y="643467"/>
            <a:ext cx="9523190" cy="557106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5231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D2D64E4-C707-438E-8C34-6A72A9BF94B8}"/>
              </a:ext>
            </a:extLst>
          </p:cNvPr>
          <p:cNvPicPr>
            <a:picLocks noChangeAspect="1"/>
          </p:cNvPicPr>
          <p:nvPr/>
        </p:nvPicPr>
        <p:blipFill>
          <a:blip r:embed="rId3"/>
          <a:stretch>
            <a:fillRect/>
          </a:stretch>
        </p:blipFill>
        <p:spPr>
          <a:xfrm>
            <a:off x="643467" y="1861397"/>
            <a:ext cx="10905066" cy="313520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7119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07B0A0E-DB71-4F89-8A2D-72367342E182}"/>
              </a:ext>
            </a:extLst>
          </p:cNvPr>
          <p:cNvPicPr>
            <a:picLocks noChangeAspect="1"/>
          </p:cNvPicPr>
          <p:nvPr/>
        </p:nvPicPr>
        <p:blipFill>
          <a:blip r:embed="rId3"/>
          <a:stretch>
            <a:fillRect/>
          </a:stretch>
        </p:blipFill>
        <p:spPr>
          <a:xfrm>
            <a:off x="1334405" y="643467"/>
            <a:ext cx="9523190" cy="557106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0263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8F3CC20-3A3D-4EBB-8A80-F2B85DE39828}"/>
              </a:ext>
            </a:extLst>
          </p:cNvPr>
          <p:cNvPicPr>
            <a:picLocks noChangeAspect="1"/>
          </p:cNvPicPr>
          <p:nvPr/>
        </p:nvPicPr>
        <p:blipFill>
          <a:blip r:embed="rId3"/>
          <a:stretch>
            <a:fillRect/>
          </a:stretch>
        </p:blipFill>
        <p:spPr>
          <a:xfrm>
            <a:off x="643467" y="1806872"/>
            <a:ext cx="10905066" cy="324425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4708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4C6357C-F73D-4B42-A533-C2495EECE32C}"/>
              </a:ext>
            </a:extLst>
          </p:cNvPr>
          <p:cNvPicPr>
            <a:picLocks noChangeAspect="1"/>
          </p:cNvPicPr>
          <p:nvPr/>
        </p:nvPicPr>
        <p:blipFill>
          <a:blip r:embed="rId3"/>
          <a:stretch>
            <a:fillRect/>
          </a:stretch>
        </p:blipFill>
        <p:spPr>
          <a:xfrm>
            <a:off x="1272566" y="643467"/>
            <a:ext cx="9646868" cy="557106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67784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94FCEC0-382A-4BB2-A0FE-B037925840EA}"/>
              </a:ext>
            </a:extLst>
          </p:cNvPr>
          <p:cNvPicPr>
            <a:picLocks noChangeAspect="1"/>
          </p:cNvPicPr>
          <p:nvPr/>
        </p:nvPicPr>
        <p:blipFill>
          <a:blip r:embed="rId3"/>
          <a:stretch>
            <a:fillRect/>
          </a:stretch>
        </p:blipFill>
        <p:spPr>
          <a:xfrm>
            <a:off x="643467" y="1670559"/>
            <a:ext cx="10905066" cy="3516882"/>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39086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42F38E5-72E2-4062-91DD-069DFAB98164}"/>
              </a:ext>
            </a:extLst>
          </p:cNvPr>
          <p:cNvPicPr>
            <a:picLocks noChangeAspect="1"/>
          </p:cNvPicPr>
          <p:nvPr/>
        </p:nvPicPr>
        <p:blipFill>
          <a:blip r:embed="rId3"/>
          <a:stretch>
            <a:fillRect/>
          </a:stretch>
        </p:blipFill>
        <p:spPr>
          <a:xfrm>
            <a:off x="1230439" y="643467"/>
            <a:ext cx="9731122" cy="5571066"/>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96183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B78EE0B-C8FB-4F20-B405-B522E4B3747C}"/>
              </a:ext>
            </a:extLst>
          </p:cNvPr>
          <p:cNvPicPr>
            <a:picLocks noChangeAspect="1"/>
          </p:cNvPicPr>
          <p:nvPr/>
        </p:nvPicPr>
        <p:blipFill>
          <a:blip r:embed="rId3"/>
          <a:stretch>
            <a:fillRect/>
          </a:stretch>
        </p:blipFill>
        <p:spPr>
          <a:xfrm>
            <a:off x="643467" y="1738715"/>
            <a:ext cx="10905066" cy="3380570"/>
          </a:xfrm>
          <a:prstGeom prst="rect">
            <a:avLst/>
          </a:prstGeom>
        </p:spPr>
      </p:pic>
      <p:sp>
        <p:nvSpPr>
          <p:cNvPr id="2" name="Footer Placeholder 1">
            <a:extLst>
              <a:ext uri="{FF2B5EF4-FFF2-40B4-BE49-F238E27FC236}">
                <a16:creationId xmlns:a16="http://schemas.microsoft.com/office/drawing/2014/main" id="{72793138-949E-42C2-8D48-7B0E428D06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19287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Words>
  <Application>Microsoft Office PowerPoint</Application>
  <PresentationFormat>Widescreen</PresentationFormat>
  <Paragraphs>27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2020-11-21T16:56:12Z</dcterms:created>
  <dcterms:modified xsi:type="dcterms:W3CDTF">2020-11-21T16:56:35Z</dcterms:modified>
</cp:coreProperties>
</file>