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7/6/2024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7/6/2024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C751C-FFE3-4EB7-A924-613689D935F1}" type="datetime1">
              <a:rPr lang="en-US" smtClean="0"/>
              <a:t>7/6/2024</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888B77-632E-4386-9C5F-9D4DF988D2FA}" type="datetime1">
              <a:rPr lang="en-US" smtClean="0"/>
              <a:t>7/6/2024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7C14-80A5-4839-811E-F9C8A79BB87F}" type="datetime1">
              <a:rPr lang="en-US" smtClean="0"/>
              <a:t>7/6/2024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B27B8F-A0AC-4800-B6B0-18D51A3F75BD}" type="datetime1">
              <a:rPr lang="en-US" smtClean="0"/>
              <a:t>7/6/2024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D4147-43C5-40EC-8CA7-1A4813914606}" type="datetime1">
              <a:rPr lang="en-US" smtClean="0"/>
              <a:t>7/6/2024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91D9C2-6394-44A5-8E04-3E60E23316C6}" type="datetime1">
              <a:rPr lang="en-US" smtClean="0"/>
              <a:t>7/6/2024</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1C3F26-80AD-4363-B8B3-85967C7D296E}" type="datetime1">
              <a:rPr lang="en-US" smtClean="0"/>
              <a:t>7/6/2024</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DC7E90-1516-4AB5-A1EC-AC78F6B80759}" type="datetime1">
              <a:rPr lang="en-US" smtClean="0"/>
              <a:t>7/6/2024</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4EA4E2-3771-4804-A061-AC7A21502A23}" type="datetime1">
              <a:rPr lang="en-US" smtClean="0"/>
              <a:t>7/6/2024</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B896F4-E7CF-49ED-8054-9100DCB2AB5F}" type="datetime1">
              <a:rPr lang="en-US" smtClean="0"/>
              <a:t>7/6/2024</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25F2BE-F34D-4F17-B02D-6372C3AEEA52}" type="datetime1">
              <a:rPr lang="en-US" smtClean="0"/>
              <a:t>7/6/2024</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2BEED-05D9-4D5D-82B9-0FE4F455F4F1}" type="datetime1">
              <a:rPr lang="en-US" smtClean="0"/>
              <a:t>7/6/2024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4403034-D87C-B6E3-C23C-E9695C99B94F}"/>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9" name="Picture 8">
            <a:extLst>
              <a:ext uri="{FF2B5EF4-FFF2-40B4-BE49-F238E27FC236}">
                <a16:creationId xmlns:a16="http://schemas.microsoft.com/office/drawing/2014/main" id="{4889584D-E1E5-9CC7-18D7-404EA1AEE537}"/>
              </a:ext>
            </a:extLst>
          </p:cNvPr>
          <p:cNvPicPr>
            <a:picLocks noChangeAspect="1"/>
          </p:cNvPicPr>
          <p:nvPr/>
        </p:nvPicPr>
        <p:blipFill>
          <a:blip r:embed="rId2"/>
          <a:stretch>
            <a:fillRect/>
          </a:stretch>
        </p:blipFill>
        <p:spPr>
          <a:xfrm>
            <a:off x="0" y="42333"/>
            <a:ext cx="12192000" cy="6773333"/>
          </a:xfrm>
          <a:prstGeom prst="rect">
            <a:avLst/>
          </a:prstGeom>
        </p:spPr>
      </p:pic>
    </p:spTree>
    <p:extLst>
      <p:ext uri="{BB962C8B-B14F-4D97-AF65-F5344CB8AC3E}">
        <p14:creationId xmlns:p14="http://schemas.microsoft.com/office/powerpoint/2010/main" val="112646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7636ED34-7897-4F7C-ADE5-917C7E6EB39E}"/>
              </a:ext>
            </a:extLst>
          </p:cNvPr>
          <p:cNvPicPr>
            <a:picLocks noChangeAspect="1"/>
          </p:cNvPicPr>
          <p:nvPr/>
        </p:nvPicPr>
        <p:blipFill>
          <a:blip r:embed="rId2"/>
          <a:stretch>
            <a:fillRect/>
          </a:stretch>
        </p:blipFill>
        <p:spPr>
          <a:xfrm>
            <a:off x="0" y="74587"/>
            <a:ext cx="12192000" cy="6708825"/>
          </a:xfrm>
          <a:prstGeom prst="rect">
            <a:avLst/>
          </a:prstGeom>
        </p:spPr>
      </p:pic>
    </p:spTree>
    <p:extLst>
      <p:ext uri="{BB962C8B-B14F-4D97-AF65-F5344CB8AC3E}">
        <p14:creationId xmlns:p14="http://schemas.microsoft.com/office/powerpoint/2010/main" val="130372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5" name="Picture 4">
            <a:extLst>
              <a:ext uri="{FF2B5EF4-FFF2-40B4-BE49-F238E27FC236}">
                <a16:creationId xmlns:a16="http://schemas.microsoft.com/office/drawing/2014/main" id="{214D44CE-1D19-C225-AAA6-5DF4EDD4E264}"/>
              </a:ext>
            </a:extLst>
          </p:cNvPr>
          <p:cNvPicPr>
            <a:picLocks noChangeAspect="1"/>
          </p:cNvPicPr>
          <p:nvPr/>
        </p:nvPicPr>
        <p:blipFill>
          <a:blip r:embed="rId2"/>
          <a:stretch>
            <a:fillRect/>
          </a:stretch>
        </p:blipFill>
        <p:spPr>
          <a:xfrm>
            <a:off x="0" y="1379081"/>
            <a:ext cx="12192000" cy="4099838"/>
          </a:xfrm>
          <a:prstGeom prst="rect">
            <a:avLst/>
          </a:prstGeom>
        </p:spPr>
      </p:pic>
    </p:spTree>
    <p:extLst>
      <p:ext uri="{BB962C8B-B14F-4D97-AF65-F5344CB8AC3E}">
        <p14:creationId xmlns:p14="http://schemas.microsoft.com/office/powerpoint/2010/main" val="5809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5" name="Picture 4">
            <a:extLst>
              <a:ext uri="{FF2B5EF4-FFF2-40B4-BE49-F238E27FC236}">
                <a16:creationId xmlns:a16="http://schemas.microsoft.com/office/drawing/2014/main" id="{B35C1FB7-BE2A-CD49-8119-323A382D3C92}"/>
              </a:ext>
            </a:extLst>
          </p:cNvPr>
          <p:cNvPicPr>
            <a:picLocks noChangeAspect="1"/>
          </p:cNvPicPr>
          <p:nvPr/>
        </p:nvPicPr>
        <p:blipFill>
          <a:blip r:embed="rId2"/>
          <a:stretch>
            <a:fillRect/>
          </a:stretch>
        </p:blipFill>
        <p:spPr>
          <a:xfrm>
            <a:off x="0" y="63836"/>
            <a:ext cx="12192000" cy="6730328"/>
          </a:xfrm>
          <a:prstGeom prst="rect">
            <a:avLst/>
          </a:prstGeom>
        </p:spPr>
      </p:pic>
    </p:spTree>
    <p:extLst>
      <p:ext uri="{BB962C8B-B14F-4D97-AF65-F5344CB8AC3E}">
        <p14:creationId xmlns:p14="http://schemas.microsoft.com/office/powerpoint/2010/main" val="138884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BA74363D-F8C9-2243-EBF2-9AF0B4D2F77D}"/>
              </a:ext>
            </a:extLst>
          </p:cNvPr>
          <p:cNvPicPr>
            <a:picLocks noChangeAspect="1"/>
          </p:cNvPicPr>
          <p:nvPr/>
        </p:nvPicPr>
        <p:blipFill>
          <a:blip r:embed="rId2"/>
          <a:stretch>
            <a:fillRect/>
          </a:stretch>
        </p:blipFill>
        <p:spPr>
          <a:xfrm>
            <a:off x="0" y="81754"/>
            <a:ext cx="12192000" cy="6694491"/>
          </a:xfrm>
          <a:prstGeom prst="rect">
            <a:avLst/>
          </a:prstGeom>
        </p:spPr>
      </p:pic>
    </p:spTree>
    <p:extLst>
      <p:ext uri="{BB962C8B-B14F-4D97-AF65-F5344CB8AC3E}">
        <p14:creationId xmlns:p14="http://schemas.microsoft.com/office/powerpoint/2010/main" val="311747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8511B407-162A-4B43-3A34-02878678D752}"/>
              </a:ext>
            </a:extLst>
          </p:cNvPr>
          <p:cNvPicPr>
            <a:picLocks noChangeAspect="1"/>
          </p:cNvPicPr>
          <p:nvPr/>
        </p:nvPicPr>
        <p:blipFill>
          <a:blip r:embed="rId2"/>
          <a:stretch>
            <a:fillRect/>
          </a:stretch>
        </p:blipFill>
        <p:spPr>
          <a:xfrm>
            <a:off x="0" y="63836"/>
            <a:ext cx="12192000" cy="6730328"/>
          </a:xfrm>
          <a:prstGeom prst="rect">
            <a:avLst/>
          </a:prstGeom>
        </p:spPr>
      </p:pic>
    </p:spTree>
    <p:extLst>
      <p:ext uri="{BB962C8B-B14F-4D97-AF65-F5344CB8AC3E}">
        <p14:creationId xmlns:p14="http://schemas.microsoft.com/office/powerpoint/2010/main" val="371093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837B6335-3ABC-3434-EBA0-90E45523082B}"/>
              </a:ext>
            </a:extLst>
          </p:cNvPr>
          <p:cNvPicPr>
            <a:picLocks noChangeAspect="1"/>
          </p:cNvPicPr>
          <p:nvPr/>
        </p:nvPicPr>
        <p:blipFill>
          <a:blip r:embed="rId2"/>
          <a:stretch>
            <a:fillRect/>
          </a:stretch>
        </p:blipFill>
        <p:spPr>
          <a:xfrm>
            <a:off x="0" y="13663"/>
            <a:ext cx="12192000" cy="6830674"/>
          </a:xfrm>
          <a:prstGeom prst="rect">
            <a:avLst/>
          </a:prstGeom>
        </p:spPr>
      </p:pic>
    </p:spTree>
    <p:extLst>
      <p:ext uri="{BB962C8B-B14F-4D97-AF65-F5344CB8AC3E}">
        <p14:creationId xmlns:p14="http://schemas.microsoft.com/office/powerpoint/2010/main" val="3246593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59</Words>
  <Application>Microsoft Office PowerPoint</Application>
  <PresentationFormat>Widescreen</PresentationFormat>
  <Paragraphs>10</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27</cp:revision>
  <dcterms:created xsi:type="dcterms:W3CDTF">2019-09-28T20:24:12Z</dcterms:created>
  <dcterms:modified xsi:type="dcterms:W3CDTF">2024-07-06T15:11:35Z</dcterms:modified>
</cp:coreProperties>
</file>