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7"/>
  </p:notesMasterIdLst>
  <p:handoutMasterIdLst>
    <p:handoutMasterId r:id="rId8"/>
  </p:handoutMasterIdLst>
  <p:sldIdLst>
    <p:sldId id="257" r:id="rId2"/>
    <p:sldId id="274" r:id="rId3"/>
    <p:sldId id="275" r:id="rId4"/>
    <p:sldId id="276" r:id="rId5"/>
    <p:sldId id="27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B2E9DC-9FDD-447C-A6E1-3C39F8A60C5B}" v="4" dt="2021-05-07T13:27:52.991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20B2E9DC-9FDD-447C-A6E1-3C39F8A60C5B}"/>
    <pc:docChg chg="custSel addSld delSld modSld">
      <pc:chgData name="Sarah Gothard" userId="0e53f415fda5f162" providerId="LiveId" clId="{20B2E9DC-9FDD-447C-A6E1-3C39F8A60C5B}" dt="2021-05-07T13:43:02.644" v="23" actId="47"/>
      <pc:docMkLst>
        <pc:docMk/>
      </pc:docMkLst>
      <pc:sldChg chg="addSp delSp modSp mod">
        <pc:chgData name="Sarah Gothard" userId="0e53f415fda5f162" providerId="LiveId" clId="{20B2E9DC-9FDD-447C-A6E1-3C39F8A60C5B}" dt="2021-05-07T13:33:33.787" v="12" actId="26606"/>
        <pc:sldMkLst>
          <pc:docMk/>
          <pc:sldMk cId="2211167003" sldId="257"/>
        </pc:sldMkLst>
        <pc:spChg chg="ord">
          <ac:chgData name="Sarah Gothard" userId="0e53f415fda5f162" providerId="LiveId" clId="{20B2E9DC-9FDD-447C-A6E1-3C39F8A60C5B}" dt="2021-05-07T13:33:33.787" v="12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20B2E9DC-9FDD-447C-A6E1-3C39F8A60C5B}" dt="2021-05-07T13:33:33.787" v="12" actId="26606"/>
          <ac:spMkLst>
            <pc:docMk/>
            <pc:sldMk cId="2211167003" sldId="257"/>
            <ac:spMk id="73" creationId="{32BC26D8-82FB-445E-AA49-62A77D7C1EE0}"/>
          </ac:spMkLst>
        </pc:spChg>
        <pc:spChg chg="del">
          <ac:chgData name="Sarah Gothard" userId="0e53f415fda5f162" providerId="LiveId" clId="{20B2E9DC-9FDD-447C-A6E1-3C39F8A60C5B}" dt="2021-05-07T13:33:33.787" v="12" actId="26606"/>
          <ac:spMkLst>
            <pc:docMk/>
            <pc:sldMk cId="2211167003" sldId="257"/>
            <ac:spMk id="75" creationId="{CB44330D-EA18-4254-AA95-EB49948539B8}"/>
          </ac:spMkLst>
        </pc:spChg>
        <pc:spChg chg="add">
          <ac:chgData name="Sarah Gothard" userId="0e53f415fda5f162" providerId="LiveId" clId="{20B2E9DC-9FDD-447C-A6E1-3C39F8A60C5B}" dt="2021-05-07T13:33:33.787" v="12" actId="26606"/>
          <ac:spMkLst>
            <pc:docMk/>
            <pc:sldMk cId="2211167003" sldId="257"/>
            <ac:spMk id="80" creationId="{32BC26D8-82FB-445E-AA49-62A77D7C1EE0}"/>
          </ac:spMkLst>
        </pc:spChg>
        <pc:spChg chg="add">
          <ac:chgData name="Sarah Gothard" userId="0e53f415fda5f162" providerId="LiveId" clId="{20B2E9DC-9FDD-447C-A6E1-3C39F8A60C5B}" dt="2021-05-07T13:33:33.787" v="12" actId="26606"/>
          <ac:spMkLst>
            <pc:docMk/>
            <pc:sldMk cId="2211167003" sldId="257"/>
            <ac:spMk id="82" creationId="{CB44330D-EA18-4254-AA95-EB49948539B8}"/>
          </ac:spMkLst>
        </pc:spChg>
        <pc:picChg chg="add mod">
          <ac:chgData name="Sarah Gothard" userId="0e53f415fda5f162" providerId="LiveId" clId="{20B2E9DC-9FDD-447C-A6E1-3C39F8A60C5B}" dt="2021-05-07T13:33:33.787" v="12" actId="26606"/>
          <ac:picMkLst>
            <pc:docMk/>
            <pc:sldMk cId="2211167003" sldId="257"/>
            <ac:picMk id="3" creationId="{61D75465-8160-4418-B8BE-76A886126DEB}"/>
          </ac:picMkLst>
        </pc:picChg>
        <pc:picChg chg="del">
          <ac:chgData name="Sarah Gothard" userId="0e53f415fda5f162" providerId="LiveId" clId="{20B2E9DC-9FDD-447C-A6E1-3C39F8A60C5B}" dt="2021-05-07T13:27:47.521" v="0" actId="478"/>
          <ac:picMkLst>
            <pc:docMk/>
            <pc:sldMk cId="2211167003" sldId="257"/>
            <ac:picMk id="4" creationId="{EFB25A1E-53A3-4856-A990-00FE4F980DBD}"/>
          </ac:picMkLst>
        </pc:picChg>
      </pc:sldChg>
      <pc:sldChg chg="del">
        <pc:chgData name="Sarah Gothard" userId="0e53f415fda5f162" providerId="LiveId" clId="{20B2E9DC-9FDD-447C-A6E1-3C39F8A60C5B}" dt="2021-05-07T13:27:51.428" v="2" actId="47"/>
        <pc:sldMkLst>
          <pc:docMk/>
          <pc:sldMk cId="907074124" sldId="269"/>
        </pc:sldMkLst>
      </pc:sldChg>
      <pc:sldChg chg="del">
        <pc:chgData name="Sarah Gothard" userId="0e53f415fda5f162" providerId="LiveId" clId="{20B2E9DC-9FDD-447C-A6E1-3C39F8A60C5B}" dt="2021-05-07T13:27:51.428" v="2" actId="47"/>
        <pc:sldMkLst>
          <pc:docMk/>
          <pc:sldMk cId="3934012449" sldId="270"/>
        </pc:sldMkLst>
      </pc:sldChg>
      <pc:sldChg chg="del">
        <pc:chgData name="Sarah Gothard" userId="0e53f415fda5f162" providerId="LiveId" clId="{20B2E9DC-9FDD-447C-A6E1-3C39F8A60C5B}" dt="2021-05-07T13:27:51.428" v="2" actId="47"/>
        <pc:sldMkLst>
          <pc:docMk/>
          <pc:sldMk cId="4004323406" sldId="271"/>
        </pc:sldMkLst>
      </pc:sldChg>
      <pc:sldChg chg="del">
        <pc:chgData name="Sarah Gothard" userId="0e53f415fda5f162" providerId="LiveId" clId="{20B2E9DC-9FDD-447C-A6E1-3C39F8A60C5B}" dt="2021-05-07T13:27:51.428" v="2" actId="47"/>
        <pc:sldMkLst>
          <pc:docMk/>
          <pc:sldMk cId="2419424610" sldId="272"/>
        </pc:sldMkLst>
      </pc:sldChg>
      <pc:sldChg chg="del">
        <pc:chgData name="Sarah Gothard" userId="0e53f415fda5f162" providerId="LiveId" clId="{20B2E9DC-9FDD-447C-A6E1-3C39F8A60C5B}" dt="2021-05-07T13:27:51.428" v="2" actId="47"/>
        <pc:sldMkLst>
          <pc:docMk/>
          <pc:sldMk cId="1750786585" sldId="273"/>
        </pc:sldMkLst>
      </pc:sldChg>
      <pc:sldChg chg="addSp delSp modSp mod">
        <pc:chgData name="Sarah Gothard" userId="0e53f415fda5f162" providerId="LiveId" clId="{20B2E9DC-9FDD-447C-A6E1-3C39F8A60C5B}" dt="2021-05-07T13:35:28.470" v="16" actId="26606"/>
        <pc:sldMkLst>
          <pc:docMk/>
          <pc:sldMk cId="1762072195" sldId="274"/>
        </pc:sldMkLst>
        <pc:spChg chg="ord">
          <ac:chgData name="Sarah Gothard" userId="0e53f415fda5f162" providerId="LiveId" clId="{20B2E9DC-9FDD-447C-A6E1-3C39F8A60C5B}" dt="2021-05-07T13:35:28.470" v="16" actId="26606"/>
          <ac:spMkLst>
            <pc:docMk/>
            <pc:sldMk cId="1762072195" sldId="274"/>
            <ac:spMk id="4" creationId="{734DF08B-C78F-4DB2-8B25-0250E898880A}"/>
          </ac:spMkLst>
        </pc:spChg>
        <pc:spChg chg="del">
          <ac:chgData name="Sarah Gothard" userId="0e53f415fda5f162" providerId="LiveId" clId="{20B2E9DC-9FDD-447C-A6E1-3C39F8A60C5B}" dt="2021-05-07T13:35:28.470" v="16" actId="26606"/>
          <ac:spMkLst>
            <pc:docMk/>
            <pc:sldMk cId="1762072195" sldId="274"/>
            <ac:spMk id="9" creationId="{32BC26D8-82FB-445E-AA49-62A77D7C1EE0}"/>
          </ac:spMkLst>
        </pc:spChg>
        <pc:spChg chg="del">
          <ac:chgData name="Sarah Gothard" userId="0e53f415fda5f162" providerId="LiveId" clId="{20B2E9DC-9FDD-447C-A6E1-3C39F8A60C5B}" dt="2021-05-07T13:35:28.470" v="16" actId="26606"/>
          <ac:spMkLst>
            <pc:docMk/>
            <pc:sldMk cId="1762072195" sldId="274"/>
            <ac:spMk id="11" creationId="{CB44330D-EA18-4254-AA95-EB49948539B8}"/>
          </ac:spMkLst>
        </pc:spChg>
        <pc:spChg chg="add">
          <ac:chgData name="Sarah Gothard" userId="0e53f415fda5f162" providerId="LiveId" clId="{20B2E9DC-9FDD-447C-A6E1-3C39F8A60C5B}" dt="2021-05-07T13:35:28.470" v="16" actId="26606"/>
          <ac:spMkLst>
            <pc:docMk/>
            <pc:sldMk cId="1762072195" sldId="274"/>
            <ac:spMk id="16" creationId="{32BC26D8-82FB-445E-AA49-62A77D7C1EE0}"/>
          </ac:spMkLst>
        </pc:spChg>
        <pc:spChg chg="add">
          <ac:chgData name="Sarah Gothard" userId="0e53f415fda5f162" providerId="LiveId" clId="{20B2E9DC-9FDD-447C-A6E1-3C39F8A60C5B}" dt="2021-05-07T13:35:28.470" v="16" actId="26606"/>
          <ac:spMkLst>
            <pc:docMk/>
            <pc:sldMk cId="1762072195" sldId="274"/>
            <ac:spMk id="18" creationId="{CB44330D-EA18-4254-AA95-EB49948539B8}"/>
          </ac:spMkLst>
        </pc:spChg>
        <pc:picChg chg="del">
          <ac:chgData name="Sarah Gothard" userId="0e53f415fda5f162" providerId="LiveId" clId="{20B2E9DC-9FDD-447C-A6E1-3C39F8A60C5B}" dt="2021-05-07T13:27:49.664" v="1" actId="478"/>
          <ac:picMkLst>
            <pc:docMk/>
            <pc:sldMk cId="1762072195" sldId="274"/>
            <ac:picMk id="3" creationId="{4D1747F0-D1D0-4643-B34D-6FD63578D3B3}"/>
          </ac:picMkLst>
        </pc:picChg>
        <pc:picChg chg="add del">
          <ac:chgData name="Sarah Gothard" userId="0e53f415fda5f162" providerId="LiveId" clId="{20B2E9DC-9FDD-447C-A6E1-3C39F8A60C5B}" dt="2021-05-07T13:35:26.898" v="14" actId="478"/>
          <ac:picMkLst>
            <pc:docMk/>
            <pc:sldMk cId="1762072195" sldId="274"/>
            <ac:picMk id="5" creationId="{4BA49267-A144-4760-900D-4AFC952915B2}"/>
          </ac:picMkLst>
        </pc:picChg>
        <pc:picChg chg="add mod">
          <ac:chgData name="Sarah Gothard" userId="0e53f415fda5f162" providerId="LiveId" clId="{20B2E9DC-9FDD-447C-A6E1-3C39F8A60C5B}" dt="2021-05-07T13:35:28.470" v="16" actId="26606"/>
          <ac:picMkLst>
            <pc:docMk/>
            <pc:sldMk cId="1762072195" sldId="274"/>
            <ac:picMk id="7" creationId="{0E45562C-4043-49E3-8808-EDC4EA4D0E0B}"/>
          </ac:picMkLst>
        </pc:picChg>
      </pc:sldChg>
      <pc:sldChg chg="del">
        <pc:chgData name="Sarah Gothard" userId="0e53f415fda5f162" providerId="LiveId" clId="{20B2E9DC-9FDD-447C-A6E1-3C39F8A60C5B}" dt="2021-05-07T13:27:51.428" v="2" actId="47"/>
        <pc:sldMkLst>
          <pc:docMk/>
          <pc:sldMk cId="1314677498" sldId="275"/>
        </pc:sldMkLst>
      </pc:sldChg>
      <pc:sldChg chg="addSp delSp modSp add mod setBg delDesignElem">
        <pc:chgData name="Sarah Gothard" userId="0e53f415fda5f162" providerId="LiveId" clId="{20B2E9DC-9FDD-447C-A6E1-3C39F8A60C5B}" dt="2021-05-07T13:36:32.740" v="18" actId="26606"/>
        <pc:sldMkLst>
          <pc:docMk/>
          <pc:sldMk cId="3243796603" sldId="275"/>
        </pc:sldMkLst>
        <pc:spChg chg="ord">
          <ac:chgData name="Sarah Gothard" userId="0e53f415fda5f162" providerId="LiveId" clId="{20B2E9DC-9FDD-447C-A6E1-3C39F8A60C5B}" dt="2021-05-07T13:36:32.740" v="18" actId="26606"/>
          <ac:spMkLst>
            <pc:docMk/>
            <pc:sldMk cId="3243796603" sldId="275"/>
            <ac:spMk id="4" creationId="{734DF08B-C78F-4DB2-8B25-0250E898880A}"/>
          </ac:spMkLst>
        </pc:spChg>
        <pc:spChg chg="add">
          <ac:chgData name="Sarah Gothard" userId="0e53f415fda5f162" providerId="LiveId" clId="{20B2E9DC-9FDD-447C-A6E1-3C39F8A60C5B}" dt="2021-05-07T13:36:32.740" v="18" actId="26606"/>
          <ac:spMkLst>
            <pc:docMk/>
            <pc:sldMk cId="3243796603" sldId="275"/>
            <ac:spMk id="6" creationId="{32BC26D8-82FB-445E-AA49-62A77D7C1EE0}"/>
          </ac:spMkLst>
        </pc:spChg>
        <pc:spChg chg="add">
          <ac:chgData name="Sarah Gothard" userId="0e53f415fda5f162" providerId="LiveId" clId="{20B2E9DC-9FDD-447C-A6E1-3C39F8A60C5B}" dt="2021-05-07T13:36:32.740" v="18" actId="26606"/>
          <ac:spMkLst>
            <pc:docMk/>
            <pc:sldMk cId="3243796603" sldId="275"/>
            <ac:spMk id="7" creationId="{CB44330D-EA18-4254-AA95-EB49948539B8}"/>
          </ac:spMkLst>
        </pc:spChg>
        <pc:spChg chg="del">
          <ac:chgData name="Sarah Gothard" userId="0e53f415fda5f162" providerId="LiveId" clId="{20B2E9DC-9FDD-447C-A6E1-3C39F8A60C5B}" dt="2021-05-07T13:27:52.522" v="4"/>
          <ac:spMkLst>
            <pc:docMk/>
            <pc:sldMk cId="3243796603" sldId="275"/>
            <ac:spMk id="9" creationId="{32BC26D8-82FB-445E-AA49-62A77D7C1EE0}"/>
          </ac:spMkLst>
        </pc:spChg>
        <pc:spChg chg="del">
          <ac:chgData name="Sarah Gothard" userId="0e53f415fda5f162" providerId="LiveId" clId="{20B2E9DC-9FDD-447C-A6E1-3C39F8A60C5B}" dt="2021-05-07T13:27:52.522" v="4"/>
          <ac:spMkLst>
            <pc:docMk/>
            <pc:sldMk cId="3243796603" sldId="275"/>
            <ac:spMk id="11" creationId="{CB44330D-EA18-4254-AA95-EB49948539B8}"/>
          </ac:spMkLst>
        </pc:spChg>
        <pc:picChg chg="add mod">
          <ac:chgData name="Sarah Gothard" userId="0e53f415fda5f162" providerId="LiveId" clId="{20B2E9DC-9FDD-447C-A6E1-3C39F8A60C5B}" dt="2021-05-07T13:36:32.740" v="18" actId="26606"/>
          <ac:picMkLst>
            <pc:docMk/>
            <pc:sldMk cId="3243796603" sldId="275"/>
            <ac:picMk id="3" creationId="{9C307128-D834-4D28-8F89-5F3C4698B6D3}"/>
          </ac:picMkLst>
        </pc:picChg>
      </pc:sldChg>
      <pc:sldChg chg="addSp delSp modSp add mod setBg delDesignElem">
        <pc:chgData name="Sarah Gothard" userId="0e53f415fda5f162" providerId="LiveId" clId="{20B2E9DC-9FDD-447C-A6E1-3C39F8A60C5B}" dt="2021-05-07T13:37:59.982" v="20" actId="26606"/>
        <pc:sldMkLst>
          <pc:docMk/>
          <pc:sldMk cId="1077097331" sldId="276"/>
        </pc:sldMkLst>
        <pc:spChg chg="ord">
          <ac:chgData name="Sarah Gothard" userId="0e53f415fda5f162" providerId="LiveId" clId="{20B2E9DC-9FDD-447C-A6E1-3C39F8A60C5B}" dt="2021-05-07T13:37:59.982" v="20" actId="26606"/>
          <ac:spMkLst>
            <pc:docMk/>
            <pc:sldMk cId="1077097331" sldId="276"/>
            <ac:spMk id="4" creationId="{734DF08B-C78F-4DB2-8B25-0250E898880A}"/>
          </ac:spMkLst>
        </pc:spChg>
        <pc:spChg chg="add">
          <ac:chgData name="Sarah Gothard" userId="0e53f415fda5f162" providerId="LiveId" clId="{20B2E9DC-9FDD-447C-A6E1-3C39F8A60C5B}" dt="2021-05-07T13:37:59.982" v="20" actId="26606"/>
          <ac:spMkLst>
            <pc:docMk/>
            <pc:sldMk cId="1077097331" sldId="276"/>
            <ac:spMk id="6" creationId="{32BC26D8-82FB-445E-AA49-62A77D7C1EE0}"/>
          </ac:spMkLst>
        </pc:spChg>
        <pc:spChg chg="add">
          <ac:chgData name="Sarah Gothard" userId="0e53f415fda5f162" providerId="LiveId" clId="{20B2E9DC-9FDD-447C-A6E1-3C39F8A60C5B}" dt="2021-05-07T13:37:59.982" v="20" actId="26606"/>
          <ac:spMkLst>
            <pc:docMk/>
            <pc:sldMk cId="1077097331" sldId="276"/>
            <ac:spMk id="7" creationId="{CB44330D-EA18-4254-AA95-EB49948539B8}"/>
          </ac:spMkLst>
        </pc:spChg>
        <pc:spChg chg="del">
          <ac:chgData name="Sarah Gothard" userId="0e53f415fda5f162" providerId="LiveId" clId="{20B2E9DC-9FDD-447C-A6E1-3C39F8A60C5B}" dt="2021-05-07T13:27:52.679" v="6"/>
          <ac:spMkLst>
            <pc:docMk/>
            <pc:sldMk cId="1077097331" sldId="276"/>
            <ac:spMk id="9" creationId="{32BC26D8-82FB-445E-AA49-62A77D7C1EE0}"/>
          </ac:spMkLst>
        </pc:spChg>
        <pc:spChg chg="del">
          <ac:chgData name="Sarah Gothard" userId="0e53f415fda5f162" providerId="LiveId" clId="{20B2E9DC-9FDD-447C-A6E1-3C39F8A60C5B}" dt="2021-05-07T13:27:52.679" v="6"/>
          <ac:spMkLst>
            <pc:docMk/>
            <pc:sldMk cId="1077097331" sldId="276"/>
            <ac:spMk id="11" creationId="{CB44330D-EA18-4254-AA95-EB49948539B8}"/>
          </ac:spMkLst>
        </pc:spChg>
        <pc:picChg chg="add mod">
          <ac:chgData name="Sarah Gothard" userId="0e53f415fda5f162" providerId="LiveId" clId="{20B2E9DC-9FDD-447C-A6E1-3C39F8A60C5B}" dt="2021-05-07T13:37:59.982" v="20" actId="26606"/>
          <ac:picMkLst>
            <pc:docMk/>
            <pc:sldMk cId="1077097331" sldId="276"/>
            <ac:picMk id="3" creationId="{936714F8-20F2-4370-8383-02690A272B49}"/>
          </ac:picMkLst>
        </pc:picChg>
      </pc:sldChg>
      <pc:sldChg chg="del">
        <pc:chgData name="Sarah Gothard" userId="0e53f415fda5f162" providerId="LiveId" clId="{20B2E9DC-9FDD-447C-A6E1-3C39F8A60C5B}" dt="2021-05-07T13:27:51.428" v="2" actId="47"/>
        <pc:sldMkLst>
          <pc:docMk/>
          <pc:sldMk cId="2842652656" sldId="276"/>
        </pc:sldMkLst>
      </pc:sldChg>
      <pc:sldChg chg="addSp delSp modSp add mod setBg delDesignElem">
        <pc:chgData name="Sarah Gothard" userId="0e53f415fda5f162" providerId="LiveId" clId="{20B2E9DC-9FDD-447C-A6E1-3C39F8A60C5B}" dt="2021-05-07T13:43:00.750" v="22" actId="26606"/>
        <pc:sldMkLst>
          <pc:docMk/>
          <pc:sldMk cId="1450570789" sldId="277"/>
        </pc:sldMkLst>
        <pc:spChg chg="ord">
          <ac:chgData name="Sarah Gothard" userId="0e53f415fda5f162" providerId="LiveId" clId="{20B2E9DC-9FDD-447C-A6E1-3C39F8A60C5B}" dt="2021-05-07T13:43:00.750" v="22" actId="26606"/>
          <ac:spMkLst>
            <pc:docMk/>
            <pc:sldMk cId="1450570789" sldId="277"/>
            <ac:spMk id="4" creationId="{734DF08B-C78F-4DB2-8B25-0250E898880A}"/>
          </ac:spMkLst>
        </pc:spChg>
        <pc:spChg chg="add">
          <ac:chgData name="Sarah Gothard" userId="0e53f415fda5f162" providerId="LiveId" clId="{20B2E9DC-9FDD-447C-A6E1-3C39F8A60C5B}" dt="2021-05-07T13:43:00.750" v="22" actId="26606"/>
          <ac:spMkLst>
            <pc:docMk/>
            <pc:sldMk cId="1450570789" sldId="277"/>
            <ac:spMk id="6" creationId="{32BC26D8-82FB-445E-AA49-62A77D7C1EE0}"/>
          </ac:spMkLst>
        </pc:spChg>
        <pc:spChg chg="add">
          <ac:chgData name="Sarah Gothard" userId="0e53f415fda5f162" providerId="LiveId" clId="{20B2E9DC-9FDD-447C-A6E1-3C39F8A60C5B}" dt="2021-05-07T13:43:00.750" v="22" actId="26606"/>
          <ac:spMkLst>
            <pc:docMk/>
            <pc:sldMk cId="1450570789" sldId="277"/>
            <ac:spMk id="7" creationId="{CB44330D-EA18-4254-AA95-EB49948539B8}"/>
          </ac:spMkLst>
        </pc:spChg>
        <pc:spChg chg="del">
          <ac:chgData name="Sarah Gothard" userId="0e53f415fda5f162" providerId="LiveId" clId="{20B2E9DC-9FDD-447C-A6E1-3C39F8A60C5B}" dt="2021-05-07T13:27:52.868" v="8"/>
          <ac:spMkLst>
            <pc:docMk/>
            <pc:sldMk cId="1450570789" sldId="277"/>
            <ac:spMk id="9" creationId="{32BC26D8-82FB-445E-AA49-62A77D7C1EE0}"/>
          </ac:spMkLst>
        </pc:spChg>
        <pc:spChg chg="del">
          <ac:chgData name="Sarah Gothard" userId="0e53f415fda5f162" providerId="LiveId" clId="{20B2E9DC-9FDD-447C-A6E1-3C39F8A60C5B}" dt="2021-05-07T13:27:52.868" v="8"/>
          <ac:spMkLst>
            <pc:docMk/>
            <pc:sldMk cId="1450570789" sldId="277"/>
            <ac:spMk id="11" creationId="{CB44330D-EA18-4254-AA95-EB49948539B8}"/>
          </ac:spMkLst>
        </pc:spChg>
        <pc:picChg chg="add mod">
          <ac:chgData name="Sarah Gothard" userId="0e53f415fda5f162" providerId="LiveId" clId="{20B2E9DC-9FDD-447C-A6E1-3C39F8A60C5B}" dt="2021-05-07T13:43:00.750" v="22" actId="26606"/>
          <ac:picMkLst>
            <pc:docMk/>
            <pc:sldMk cId="1450570789" sldId="277"/>
            <ac:picMk id="3" creationId="{F5B8EBF8-5CD8-4BBD-B1B6-D2FE85675581}"/>
          </ac:picMkLst>
        </pc:picChg>
      </pc:sldChg>
      <pc:sldChg chg="del">
        <pc:chgData name="Sarah Gothard" userId="0e53f415fda5f162" providerId="LiveId" clId="{20B2E9DC-9FDD-447C-A6E1-3C39F8A60C5B}" dt="2021-05-07T13:27:51.428" v="2" actId="47"/>
        <pc:sldMkLst>
          <pc:docMk/>
          <pc:sldMk cId="3723827309" sldId="277"/>
        </pc:sldMkLst>
      </pc:sldChg>
      <pc:sldChg chg="delSp add del setBg delDesignElem">
        <pc:chgData name="Sarah Gothard" userId="0e53f415fda5f162" providerId="LiveId" clId="{20B2E9DC-9FDD-447C-A6E1-3C39F8A60C5B}" dt="2021-05-07T13:43:02.644" v="23" actId="47"/>
        <pc:sldMkLst>
          <pc:docMk/>
          <pc:sldMk cId="2806303771" sldId="278"/>
        </pc:sldMkLst>
        <pc:spChg chg="del">
          <ac:chgData name="Sarah Gothard" userId="0e53f415fda5f162" providerId="LiveId" clId="{20B2E9DC-9FDD-447C-A6E1-3C39F8A60C5B}" dt="2021-05-07T13:27:52.990" v="10"/>
          <ac:spMkLst>
            <pc:docMk/>
            <pc:sldMk cId="2806303771" sldId="278"/>
            <ac:spMk id="9" creationId="{32BC26D8-82FB-445E-AA49-62A77D7C1EE0}"/>
          </ac:spMkLst>
        </pc:spChg>
        <pc:spChg chg="del">
          <ac:chgData name="Sarah Gothard" userId="0e53f415fda5f162" providerId="LiveId" clId="{20B2E9DC-9FDD-447C-A6E1-3C39F8A60C5B}" dt="2021-05-07T13:27:52.990" v="10"/>
          <ac:spMkLst>
            <pc:docMk/>
            <pc:sldMk cId="2806303771" sldId="278"/>
            <ac:spMk id="11" creationId="{CB44330D-EA18-4254-AA95-EB49948539B8}"/>
          </ac:spMkLst>
        </pc:spChg>
      </pc:sldChg>
      <pc:sldChg chg="del">
        <pc:chgData name="Sarah Gothard" userId="0e53f415fda5f162" providerId="LiveId" clId="{20B2E9DC-9FDD-447C-A6E1-3C39F8A60C5B}" dt="2021-05-07T13:27:51.428" v="2" actId="47"/>
        <pc:sldMkLst>
          <pc:docMk/>
          <pc:sldMk cId="3763884666" sldId="278"/>
        </pc:sldMkLst>
      </pc:sldChg>
      <pc:sldChg chg="del">
        <pc:chgData name="Sarah Gothard" userId="0e53f415fda5f162" providerId="LiveId" clId="{20B2E9DC-9FDD-447C-A6E1-3C39F8A60C5B}" dt="2021-05-07T13:27:51.428" v="2" actId="47"/>
        <pc:sldMkLst>
          <pc:docMk/>
          <pc:sldMk cId="3090229372" sldId="279"/>
        </pc:sldMkLst>
      </pc:sldChg>
      <pc:sldChg chg="del">
        <pc:chgData name="Sarah Gothard" userId="0e53f415fda5f162" providerId="LiveId" clId="{20B2E9DC-9FDD-447C-A6E1-3C39F8A60C5B}" dt="2021-05-07T13:27:51.428" v="2" actId="47"/>
        <pc:sldMkLst>
          <pc:docMk/>
          <pc:sldMk cId="3292050106" sldId="280"/>
        </pc:sldMkLst>
      </pc:sldChg>
      <pc:sldChg chg="del">
        <pc:chgData name="Sarah Gothard" userId="0e53f415fda5f162" providerId="LiveId" clId="{20B2E9DC-9FDD-447C-A6E1-3C39F8A60C5B}" dt="2021-05-07T13:27:51.428" v="2" actId="47"/>
        <pc:sldMkLst>
          <pc:docMk/>
          <pc:sldMk cId="4155161810" sldId="281"/>
        </pc:sldMkLst>
      </pc:sldChg>
      <pc:sldChg chg="del">
        <pc:chgData name="Sarah Gothard" userId="0e53f415fda5f162" providerId="LiveId" clId="{20B2E9DC-9FDD-447C-A6E1-3C39F8A60C5B}" dt="2021-05-07T13:27:51.428" v="2" actId="47"/>
        <pc:sldMkLst>
          <pc:docMk/>
          <pc:sldMk cId="3271760337" sldId="28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5/7/2021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5/7/2021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5/7/2021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1D75465-8160-4418-B8BE-76A886126D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515701"/>
            <a:ext cx="10905066" cy="1826598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E45562C-4043-49E3-8808-EDC4EA4D0E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62072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307128-D834-4D28-8F89-5F3C4698B6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43796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6714F8-20F2-4370-8383-02690A272B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77097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5B8EBF8-5CD8-4BBD-B1B6-D2FE856755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50570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53</Words>
  <Application>Microsoft Office PowerPoint</Application>
  <PresentationFormat>Widescreen</PresentationFormat>
  <Paragraphs>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12</cp:revision>
  <dcterms:created xsi:type="dcterms:W3CDTF">2019-10-03T18:26:20Z</dcterms:created>
  <dcterms:modified xsi:type="dcterms:W3CDTF">2021-05-07T13:43:16Z</dcterms:modified>
</cp:coreProperties>
</file>