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0" d="100"/>
          <a:sy n="60" d="100"/>
        </p:scale>
        <p:origin x="52" y="2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55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3/22/2025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5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5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6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2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9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3/22/2025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05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3/22/2025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1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3/22/2025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0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3/22/2025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2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3/22/2025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39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3/22/2025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1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3/22/2025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88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3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FB26EC-0C09-A102-1FB8-2A72927F58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B44762-94C2-493E-8A8B-BD3CAFAED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15866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DA60A-28B1-4C01-B22D-4657D156B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1E4A1E-1092-579E-F682-6BC10775C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998"/>
            <a:ext cx="12192000" cy="6802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62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059503-3860-9A6C-AC97-3754E116E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5D2E8E-71A1-85A2-B88F-51E0FD884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8D744B-F28F-4CC8-EF44-82E784E944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95"/>
            <a:ext cx="12192000" cy="6845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965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0E8992-0EA7-9B59-1029-CB26242305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AB1ABA-5A82-7750-0465-2498C3BC0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ACCF25-121C-14FF-CA27-F243C011F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252"/>
            <a:ext cx="12192000" cy="6737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430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DECD2C-4C8B-A3F5-0112-2AA8B3D7D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5A7447-6768-0068-6C28-6B63D815F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613D21-7471-DD0C-E9BD-429CD036C0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749"/>
            <a:ext cx="12192000" cy="678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368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ED0C7F-145D-1D3D-56DB-7453F67FB2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FF969B-EA34-6143-B32E-F26958C58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9F98D8-3EF9-49E5-4383-E71B7809E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246"/>
            <a:ext cx="12192000" cy="682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68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CB01C4-3E83-72DF-2E18-36C7BD9D2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837589-27A4-75EB-09C6-9FFFC8A05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392866-4307-F77A-4978-42266344C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084"/>
            <a:ext cx="12192000" cy="6751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05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5</cp:revision>
  <dcterms:created xsi:type="dcterms:W3CDTF">2019-09-28T20:07:10Z</dcterms:created>
  <dcterms:modified xsi:type="dcterms:W3CDTF">2025-03-22T23:34:15Z</dcterms:modified>
</cp:coreProperties>
</file>