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08374-A67B-460C-A448-6C091753D289}" v="13" dt="2019-10-03T17:10:42.81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2E08374-A67B-460C-A448-6C091753D289}"/>
    <pc:docChg chg="undo custSel mod modSld">
      <pc:chgData name="Sarah Gothard" userId="0e53f415fda5f162" providerId="LiveId" clId="{52E08374-A67B-460C-A448-6C091753D289}" dt="2019-10-03T17:10:45.405" v="38" actId="26606"/>
      <pc:docMkLst>
        <pc:docMk/>
      </pc:docMkLst>
      <pc:sldChg chg="addSp modSp mod setBg setClrOvrMap">
        <pc:chgData name="Sarah Gothard" userId="0e53f415fda5f162" providerId="LiveId" clId="{52E08374-A67B-460C-A448-6C091753D289}" dt="2019-10-03T17:01:04.101" v="0" actId="26606"/>
        <pc:sldMkLst>
          <pc:docMk/>
          <pc:sldMk cId="2211167003" sldId="257"/>
        </pc:sldMkLst>
        <pc:spChg chg="mod ord">
          <ac:chgData name="Sarah Gothard" userId="0e53f415fda5f162" providerId="LiveId" clId="{52E08374-A67B-460C-A448-6C091753D289}" dt="2019-10-03T17:01:04.101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52E08374-A67B-460C-A448-6C091753D289}" dt="2019-10-03T17:01:04.101" v="0" actId="26606"/>
          <ac:spMkLst>
            <pc:docMk/>
            <pc:sldMk cId="2211167003" sldId="257"/>
            <ac:spMk id="10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1:04.101" v="0" actId="26606"/>
          <ac:spMkLst>
            <pc:docMk/>
            <pc:sldMk cId="2211167003" sldId="257"/>
            <ac:spMk id="14" creationId="{2B4CDDF6-55C3-415A-8D8B-7E03C3D616FC}"/>
          </ac:spMkLst>
        </pc:spChg>
        <pc:picChg chg="mod">
          <ac:chgData name="Sarah Gothard" userId="0e53f415fda5f162" providerId="LiveId" clId="{52E08374-A67B-460C-A448-6C091753D289}" dt="2019-10-03T17:01:04.101" v="0" actId="26606"/>
          <ac:picMkLst>
            <pc:docMk/>
            <pc:sldMk cId="2211167003" sldId="257"/>
            <ac:picMk id="3" creationId="{1B7B9FB9-8CB6-462A-833F-CE3CE86FFD6B}"/>
          </ac:picMkLst>
        </pc:picChg>
        <pc:picChg chg="add">
          <ac:chgData name="Sarah Gothard" userId="0e53f415fda5f162" providerId="LiveId" clId="{52E08374-A67B-460C-A448-6C091753D289}" dt="2019-10-03T17:01:04.101" v="0" actId="26606"/>
          <ac:picMkLst>
            <pc:docMk/>
            <pc:sldMk cId="2211167003" sldId="257"/>
            <ac:picMk id="12" creationId="{97FEBA57-8992-46BB-BCF0-5A83FE8E01E8}"/>
          </ac:picMkLst>
        </pc:picChg>
      </pc:sldChg>
      <pc:sldChg chg="addSp modSp mod setBg setClrOvrMap">
        <pc:chgData name="Sarah Gothard" userId="0e53f415fda5f162" providerId="LiveId" clId="{52E08374-A67B-460C-A448-6C091753D289}" dt="2019-10-03T17:01:06.569" v="1" actId="26606"/>
        <pc:sldMkLst>
          <pc:docMk/>
          <pc:sldMk cId="581466013" sldId="258"/>
        </pc:sldMkLst>
        <pc:spChg chg="mod ord">
          <ac:chgData name="Sarah Gothard" userId="0e53f415fda5f162" providerId="LiveId" clId="{52E08374-A67B-460C-A448-6C091753D289}" dt="2019-10-03T17:01:06.569" v="1" actId="26606"/>
          <ac:spMkLst>
            <pc:docMk/>
            <pc:sldMk cId="581466013" sldId="258"/>
            <ac:spMk id="4" creationId="{E7188B3F-EEAB-4379-81CD-97242A40120D}"/>
          </ac:spMkLst>
        </pc:spChg>
        <pc:spChg chg="add">
          <ac:chgData name="Sarah Gothard" userId="0e53f415fda5f162" providerId="LiveId" clId="{52E08374-A67B-460C-A448-6C091753D289}" dt="2019-10-03T17:01:06.569" v="1" actId="26606"/>
          <ac:spMkLst>
            <pc:docMk/>
            <pc:sldMk cId="581466013" sldId="258"/>
            <ac:spMk id="11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1:06.569" v="1" actId="26606"/>
          <ac:spMkLst>
            <pc:docMk/>
            <pc:sldMk cId="581466013" sldId="258"/>
            <ac:spMk id="15" creationId="{2B4CDDF6-55C3-415A-8D8B-7E03C3D616FC}"/>
          </ac:spMkLst>
        </pc:spChg>
        <pc:picChg chg="mod">
          <ac:chgData name="Sarah Gothard" userId="0e53f415fda5f162" providerId="LiveId" clId="{52E08374-A67B-460C-A448-6C091753D289}" dt="2019-10-03T17:01:06.569" v="1" actId="26606"/>
          <ac:picMkLst>
            <pc:docMk/>
            <pc:sldMk cId="581466013" sldId="258"/>
            <ac:picMk id="2" creationId="{6AB81838-93CA-4A14-8E34-F8B558F6AA12}"/>
          </ac:picMkLst>
        </pc:picChg>
        <pc:picChg chg="add">
          <ac:chgData name="Sarah Gothard" userId="0e53f415fda5f162" providerId="LiveId" clId="{52E08374-A67B-460C-A448-6C091753D289}" dt="2019-10-03T17:01:06.569" v="1" actId="26606"/>
          <ac:picMkLst>
            <pc:docMk/>
            <pc:sldMk cId="581466013" sldId="258"/>
            <ac:picMk id="9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1:06.569" v="1" actId="26606"/>
          <ac:picMkLst>
            <pc:docMk/>
            <pc:sldMk cId="581466013" sldId="258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52E08374-A67B-460C-A448-6C091753D289}" dt="2019-10-03T17:01:09.422" v="2" actId="26606"/>
        <pc:sldMkLst>
          <pc:docMk/>
          <pc:sldMk cId="3578297848" sldId="259"/>
        </pc:sldMkLst>
        <pc:spChg chg="mod ord">
          <ac:chgData name="Sarah Gothard" userId="0e53f415fda5f162" providerId="LiveId" clId="{52E08374-A67B-460C-A448-6C091753D289}" dt="2019-10-03T17:01:09.422" v="2" actId="26606"/>
          <ac:spMkLst>
            <pc:docMk/>
            <pc:sldMk cId="3578297848" sldId="259"/>
            <ac:spMk id="4" creationId="{E7188B3F-EEAB-4379-81CD-97242A40120D}"/>
          </ac:spMkLst>
        </pc:spChg>
        <pc:spChg chg="add">
          <ac:chgData name="Sarah Gothard" userId="0e53f415fda5f162" providerId="LiveId" clId="{52E08374-A67B-460C-A448-6C091753D289}" dt="2019-10-03T17:01:09.422" v="2" actId="26606"/>
          <ac:spMkLst>
            <pc:docMk/>
            <pc:sldMk cId="3578297848" sldId="259"/>
            <ac:spMk id="11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1:09.422" v="2" actId="26606"/>
          <ac:spMkLst>
            <pc:docMk/>
            <pc:sldMk cId="3578297848" sldId="259"/>
            <ac:spMk id="15" creationId="{2B4CDDF6-55C3-415A-8D8B-7E03C3D616FC}"/>
          </ac:spMkLst>
        </pc:spChg>
        <pc:picChg chg="mod">
          <ac:chgData name="Sarah Gothard" userId="0e53f415fda5f162" providerId="LiveId" clId="{52E08374-A67B-460C-A448-6C091753D289}" dt="2019-10-03T17:01:09.422" v="2" actId="26606"/>
          <ac:picMkLst>
            <pc:docMk/>
            <pc:sldMk cId="3578297848" sldId="259"/>
            <ac:picMk id="3" creationId="{D6E00099-492A-41B2-911C-99CFEF0F0E46}"/>
          </ac:picMkLst>
        </pc:picChg>
        <pc:picChg chg="add">
          <ac:chgData name="Sarah Gothard" userId="0e53f415fda5f162" providerId="LiveId" clId="{52E08374-A67B-460C-A448-6C091753D289}" dt="2019-10-03T17:01:09.422" v="2" actId="26606"/>
          <ac:picMkLst>
            <pc:docMk/>
            <pc:sldMk cId="3578297848" sldId="259"/>
            <ac:picMk id="9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1:09.422" v="2" actId="26606"/>
          <ac:picMkLst>
            <pc:docMk/>
            <pc:sldMk cId="3578297848" sldId="259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52E08374-A67B-460C-A448-6C091753D289}" dt="2019-10-03T17:01:12.692" v="3" actId="26606"/>
        <pc:sldMkLst>
          <pc:docMk/>
          <pc:sldMk cId="1589361349" sldId="260"/>
        </pc:sldMkLst>
        <pc:spChg chg="mod ord">
          <ac:chgData name="Sarah Gothard" userId="0e53f415fda5f162" providerId="LiveId" clId="{52E08374-A67B-460C-A448-6C091753D289}" dt="2019-10-03T17:01:12.692" v="3" actId="26606"/>
          <ac:spMkLst>
            <pc:docMk/>
            <pc:sldMk cId="1589361349" sldId="260"/>
            <ac:spMk id="4" creationId="{A32ACDE6-EECA-4D61-AB74-F043F69EA8EA}"/>
          </ac:spMkLst>
        </pc:spChg>
        <pc:spChg chg="add">
          <ac:chgData name="Sarah Gothard" userId="0e53f415fda5f162" providerId="LiveId" clId="{52E08374-A67B-460C-A448-6C091753D289}" dt="2019-10-03T17:01:12.692" v="3" actId="26606"/>
          <ac:spMkLst>
            <pc:docMk/>
            <pc:sldMk cId="1589361349" sldId="260"/>
            <ac:spMk id="11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1:12.692" v="3" actId="26606"/>
          <ac:spMkLst>
            <pc:docMk/>
            <pc:sldMk cId="1589361349" sldId="260"/>
            <ac:spMk id="15" creationId="{2B4CDDF6-55C3-415A-8D8B-7E03C3D616FC}"/>
          </ac:spMkLst>
        </pc:spChg>
        <pc:picChg chg="mod">
          <ac:chgData name="Sarah Gothard" userId="0e53f415fda5f162" providerId="LiveId" clId="{52E08374-A67B-460C-A448-6C091753D289}" dt="2019-10-03T17:01:12.692" v="3" actId="26606"/>
          <ac:picMkLst>
            <pc:docMk/>
            <pc:sldMk cId="1589361349" sldId="260"/>
            <ac:picMk id="2" creationId="{71A8B6EC-EC68-43F6-B2B5-7A58C8470CF2}"/>
          </ac:picMkLst>
        </pc:picChg>
        <pc:picChg chg="add">
          <ac:chgData name="Sarah Gothard" userId="0e53f415fda5f162" providerId="LiveId" clId="{52E08374-A67B-460C-A448-6C091753D289}" dt="2019-10-03T17:01:12.692" v="3" actId="26606"/>
          <ac:picMkLst>
            <pc:docMk/>
            <pc:sldMk cId="1589361349" sldId="260"/>
            <ac:picMk id="9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1:12.692" v="3" actId="26606"/>
          <ac:picMkLst>
            <pc:docMk/>
            <pc:sldMk cId="1589361349" sldId="260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52E08374-A67B-460C-A448-6C091753D289}" dt="2019-10-03T17:01:16.023" v="4" actId="26606"/>
        <pc:sldMkLst>
          <pc:docMk/>
          <pc:sldMk cId="2174024254" sldId="261"/>
        </pc:sldMkLst>
        <pc:spChg chg="mod ord">
          <ac:chgData name="Sarah Gothard" userId="0e53f415fda5f162" providerId="LiveId" clId="{52E08374-A67B-460C-A448-6C091753D289}" dt="2019-10-03T17:01:16.023" v="4" actId="26606"/>
          <ac:spMkLst>
            <pc:docMk/>
            <pc:sldMk cId="2174024254" sldId="261"/>
            <ac:spMk id="2" creationId="{7B0D36A3-5D24-4F2F-8A55-3E3BB100C796}"/>
          </ac:spMkLst>
        </pc:spChg>
        <pc:spChg chg="add">
          <ac:chgData name="Sarah Gothard" userId="0e53f415fda5f162" providerId="LiveId" clId="{52E08374-A67B-460C-A448-6C091753D289}" dt="2019-10-03T17:01:16.023" v="4" actId="26606"/>
          <ac:spMkLst>
            <pc:docMk/>
            <pc:sldMk cId="2174024254" sldId="261"/>
            <ac:spMk id="11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1:16.023" v="4" actId="26606"/>
          <ac:spMkLst>
            <pc:docMk/>
            <pc:sldMk cId="2174024254" sldId="261"/>
            <ac:spMk id="15" creationId="{2B4CDDF6-55C3-415A-8D8B-7E03C3D616FC}"/>
          </ac:spMkLst>
        </pc:spChg>
        <pc:picChg chg="mod">
          <ac:chgData name="Sarah Gothard" userId="0e53f415fda5f162" providerId="LiveId" clId="{52E08374-A67B-460C-A448-6C091753D289}" dt="2019-10-03T17:01:16.023" v="4" actId="26606"/>
          <ac:picMkLst>
            <pc:docMk/>
            <pc:sldMk cId="2174024254" sldId="261"/>
            <ac:picMk id="4" creationId="{EA0619A1-A4A1-467D-8249-D2BC42158B6A}"/>
          </ac:picMkLst>
        </pc:picChg>
        <pc:picChg chg="add">
          <ac:chgData name="Sarah Gothard" userId="0e53f415fda5f162" providerId="LiveId" clId="{52E08374-A67B-460C-A448-6C091753D289}" dt="2019-10-03T17:01:16.023" v="4" actId="26606"/>
          <ac:picMkLst>
            <pc:docMk/>
            <pc:sldMk cId="2174024254" sldId="261"/>
            <ac:picMk id="9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1:16.023" v="4" actId="26606"/>
          <ac:picMkLst>
            <pc:docMk/>
            <pc:sldMk cId="2174024254" sldId="261"/>
            <ac:picMk id="13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52E08374-A67B-460C-A448-6C091753D289}" dt="2019-10-03T17:04:02.708" v="24" actId="26606"/>
        <pc:sldMkLst>
          <pc:docMk/>
          <pc:sldMk cId="2091674707" sldId="262"/>
        </pc:sldMkLst>
        <pc:spChg chg="mod ord">
          <ac:chgData name="Sarah Gothard" userId="0e53f415fda5f162" providerId="LiveId" clId="{52E08374-A67B-460C-A448-6C091753D289}" dt="2019-10-03T17:04:02.708" v="24" actId="26606"/>
          <ac:spMkLst>
            <pc:docMk/>
            <pc:sldMk cId="2091674707" sldId="262"/>
            <ac:spMk id="2" creationId="{C9218001-569D-44FA-921E-084E397C569B}"/>
          </ac:spMkLst>
        </pc:spChg>
        <pc:spChg chg="add del">
          <ac:chgData name="Sarah Gothard" userId="0e53f415fda5f162" providerId="LiveId" clId="{52E08374-A67B-460C-A448-6C091753D289}" dt="2019-10-03T17:01:25.916" v="6" actId="26606"/>
          <ac:spMkLst>
            <pc:docMk/>
            <pc:sldMk cId="2091674707" sldId="262"/>
            <ac:spMk id="10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4:02.708" v="24" actId="26606"/>
          <ac:spMkLst>
            <pc:docMk/>
            <pc:sldMk cId="2091674707" sldId="262"/>
            <ac:spMk id="11" creationId="{F8C668FA-2417-47B5-B454-2D55FC17FF7A}"/>
          </ac:spMkLst>
        </pc:spChg>
        <pc:spChg chg="add del">
          <ac:chgData name="Sarah Gothard" userId="0e53f415fda5f162" providerId="LiveId" clId="{52E08374-A67B-460C-A448-6C091753D289}" dt="2019-10-03T17:01:25.916" v="6" actId="26606"/>
          <ac:spMkLst>
            <pc:docMk/>
            <pc:sldMk cId="2091674707" sldId="262"/>
            <ac:spMk id="14" creationId="{2B4CDDF6-55C3-415A-8D8B-7E03C3D616FC}"/>
          </ac:spMkLst>
        </pc:spChg>
        <pc:spChg chg="add">
          <ac:chgData name="Sarah Gothard" userId="0e53f415fda5f162" providerId="LiveId" clId="{52E08374-A67B-460C-A448-6C091753D289}" dt="2019-10-03T17:04:02.708" v="24" actId="26606"/>
          <ac:spMkLst>
            <pc:docMk/>
            <pc:sldMk cId="2091674707" sldId="262"/>
            <ac:spMk id="15" creationId="{2B4CDDF6-55C3-415A-8D8B-7E03C3D616FC}"/>
          </ac:spMkLst>
        </pc:spChg>
        <pc:picChg chg="add del mod">
          <ac:chgData name="Sarah Gothard" userId="0e53f415fda5f162" providerId="LiveId" clId="{52E08374-A67B-460C-A448-6C091753D289}" dt="2019-10-03T17:02:30.378" v="22"/>
          <ac:picMkLst>
            <pc:docMk/>
            <pc:sldMk cId="2091674707" sldId="262"/>
            <ac:picMk id="3" creationId="{FF4B3545-AD83-4924-ADD9-EF1AC23368A6}"/>
          </ac:picMkLst>
        </pc:picChg>
        <pc:picChg chg="add mod">
          <ac:chgData name="Sarah Gothard" userId="0e53f415fda5f162" providerId="LiveId" clId="{52E08374-A67B-460C-A448-6C091753D289}" dt="2019-10-03T17:04:02.708" v="24" actId="26606"/>
          <ac:picMkLst>
            <pc:docMk/>
            <pc:sldMk cId="2091674707" sldId="262"/>
            <ac:picMk id="4" creationId="{D961FAF0-3BC6-46D5-9E77-9B87E8C31007}"/>
          </ac:picMkLst>
        </pc:picChg>
        <pc:picChg chg="add del">
          <ac:chgData name="Sarah Gothard" userId="0e53f415fda5f162" providerId="LiveId" clId="{52E08374-A67B-460C-A448-6C091753D289}" dt="2019-10-03T17:01:25.916" v="6" actId="26606"/>
          <ac:picMkLst>
            <pc:docMk/>
            <pc:sldMk cId="2091674707" sldId="262"/>
            <ac:picMk id="8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4:02.708" v="24" actId="26606"/>
          <ac:picMkLst>
            <pc:docMk/>
            <pc:sldMk cId="2091674707" sldId="262"/>
            <ac:picMk id="9" creationId="{5C819037-A607-4A7B-ADF1-B04516199C89}"/>
          </ac:picMkLst>
        </pc:picChg>
        <pc:picChg chg="add del">
          <ac:chgData name="Sarah Gothard" userId="0e53f415fda5f162" providerId="LiveId" clId="{52E08374-A67B-460C-A448-6C091753D289}" dt="2019-10-03T17:01:25.916" v="6" actId="26606"/>
          <ac:picMkLst>
            <pc:docMk/>
            <pc:sldMk cId="2091674707" sldId="262"/>
            <ac:picMk id="12" creationId="{97FEBA57-8992-46BB-BCF0-5A83FE8E01E8}"/>
          </ac:picMkLst>
        </pc:picChg>
        <pc:picChg chg="add">
          <ac:chgData name="Sarah Gothard" userId="0e53f415fda5f162" providerId="LiveId" clId="{52E08374-A67B-460C-A448-6C091753D289}" dt="2019-10-03T17:04:02.708" v="24" actId="26606"/>
          <ac:picMkLst>
            <pc:docMk/>
            <pc:sldMk cId="2091674707" sldId="262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52E08374-A67B-460C-A448-6C091753D289}" dt="2019-10-03T17:04:06.292" v="25" actId="26606"/>
        <pc:sldMkLst>
          <pc:docMk/>
          <pc:sldMk cId="3319181820" sldId="263"/>
        </pc:sldMkLst>
        <pc:spChg chg="mod ord">
          <ac:chgData name="Sarah Gothard" userId="0e53f415fda5f162" providerId="LiveId" clId="{52E08374-A67B-460C-A448-6C091753D289}" dt="2019-10-03T17:04:06.292" v="25" actId="26606"/>
          <ac:spMkLst>
            <pc:docMk/>
            <pc:sldMk cId="3319181820" sldId="263"/>
            <ac:spMk id="2" creationId="{EDFF4450-2813-4B63-A0B8-1B0341B0F8FA}"/>
          </ac:spMkLst>
        </pc:spChg>
        <pc:spChg chg="add">
          <ac:chgData name="Sarah Gothard" userId="0e53f415fda5f162" providerId="LiveId" clId="{52E08374-A67B-460C-A448-6C091753D289}" dt="2019-10-03T17:04:06.292" v="25" actId="26606"/>
          <ac:spMkLst>
            <pc:docMk/>
            <pc:sldMk cId="3319181820" sldId="263"/>
            <ac:spMk id="11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4:06.292" v="25" actId="26606"/>
          <ac:spMkLst>
            <pc:docMk/>
            <pc:sldMk cId="3319181820" sldId="263"/>
            <ac:spMk id="15" creationId="{2B4CDDF6-55C3-415A-8D8B-7E03C3D616FC}"/>
          </ac:spMkLst>
        </pc:spChg>
        <pc:picChg chg="mod">
          <ac:chgData name="Sarah Gothard" userId="0e53f415fda5f162" providerId="LiveId" clId="{52E08374-A67B-460C-A448-6C091753D289}" dt="2019-10-03T17:04:06.292" v="25" actId="26606"/>
          <ac:picMkLst>
            <pc:docMk/>
            <pc:sldMk cId="3319181820" sldId="263"/>
            <ac:picMk id="4" creationId="{996772D9-101E-4B36-A2AA-97A1FEDE0225}"/>
          </ac:picMkLst>
        </pc:picChg>
        <pc:picChg chg="add">
          <ac:chgData name="Sarah Gothard" userId="0e53f415fda5f162" providerId="LiveId" clId="{52E08374-A67B-460C-A448-6C091753D289}" dt="2019-10-03T17:04:06.292" v="25" actId="26606"/>
          <ac:picMkLst>
            <pc:docMk/>
            <pc:sldMk cId="3319181820" sldId="263"/>
            <ac:picMk id="9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4:06.292" v="25" actId="26606"/>
          <ac:picMkLst>
            <pc:docMk/>
            <pc:sldMk cId="3319181820" sldId="263"/>
            <ac:picMk id="13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52E08374-A67B-460C-A448-6C091753D289}" dt="2019-10-03T17:06:47.458" v="30" actId="26606"/>
        <pc:sldMkLst>
          <pc:docMk/>
          <pc:sldMk cId="3691114136" sldId="264"/>
        </pc:sldMkLst>
        <pc:spChg chg="mod ord">
          <ac:chgData name="Sarah Gothard" userId="0e53f415fda5f162" providerId="LiveId" clId="{52E08374-A67B-460C-A448-6C091753D289}" dt="2019-10-03T17:06:47.458" v="30" actId="26606"/>
          <ac:spMkLst>
            <pc:docMk/>
            <pc:sldMk cId="3691114136" sldId="264"/>
            <ac:spMk id="2" creationId="{9E395150-3809-4157-A906-E5251AF0F395}"/>
          </ac:spMkLst>
        </pc:spChg>
        <pc:spChg chg="add">
          <ac:chgData name="Sarah Gothard" userId="0e53f415fda5f162" providerId="LiveId" clId="{52E08374-A67B-460C-A448-6C091753D289}" dt="2019-10-03T17:06:47.458" v="30" actId="26606"/>
          <ac:spMkLst>
            <pc:docMk/>
            <pc:sldMk cId="3691114136" sldId="264"/>
            <ac:spMk id="12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6:47.458" v="30" actId="26606"/>
          <ac:spMkLst>
            <pc:docMk/>
            <pc:sldMk cId="3691114136" sldId="264"/>
            <ac:spMk id="16" creationId="{2B4CDDF6-55C3-415A-8D8B-7E03C3D616FC}"/>
          </ac:spMkLst>
        </pc:spChg>
        <pc:picChg chg="add del">
          <ac:chgData name="Sarah Gothard" userId="0e53f415fda5f162" providerId="LiveId" clId="{52E08374-A67B-460C-A448-6C091753D289}" dt="2019-10-03T17:06:43.628" v="28" actId="478"/>
          <ac:picMkLst>
            <pc:docMk/>
            <pc:sldMk cId="3691114136" sldId="264"/>
            <ac:picMk id="3" creationId="{3FFE4172-5C67-4808-A1E2-DD0C3FD74925}"/>
          </ac:picMkLst>
        </pc:picChg>
        <pc:picChg chg="del">
          <ac:chgData name="Sarah Gothard" userId="0e53f415fda5f162" providerId="LiveId" clId="{52E08374-A67B-460C-A448-6C091753D289}" dt="2019-10-03T17:04:11.665" v="26"/>
          <ac:picMkLst>
            <pc:docMk/>
            <pc:sldMk cId="3691114136" sldId="264"/>
            <ac:picMk id="4" creationId="{1C8F8978-94A6-49BE-8D27-6E55FF0B067F}"/>
          </ac:picMkLst>
        </pc:picChg>
        <pc:picChg chg="add mod">
          <ac:chgData name="Sarah Gothard" userId="0e53f415fda5f162" providerId="LiveId" clId="{52E08374-A67B-460C-A448-6C091753D289}" dt="2019-10-03T17:06:47.458" v="30" actId="26606"/>
          <ac:picMkLst>
            <pc:docMk/>
            <pc:sldMk cId="3691114136" sldId="264"/>
            <ac:picMk id="5" creationId="{26E98521-09B5-4FE5-96CA-C98F6458B160}"/>
          </ac:picMkLst>
        </pc:picChg>
        <pc:picChg chg="add">
          <ac:chgData name="Sarah Gothard" userId="0e53f415fda5f162" providerId="LiveId" clId="{52E08374-A67B-460C-A448-6C091753D289}" dt="2019-10-03T17:06:47.458" v="30" actId="26606"/>
          <ac:picMkLst>
            <pc:docMk/>
            <pc:sldMk cId="3691114136" sldId="264"/>
            <ac:picMk id="10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6:47.458" v="30" actId="26606"/>
          <ac:picMkLst>
            <pc:docMk/>
            <pc:sldMk cId="3691114136" sldId="264"/>
            <ac:picMk id="14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52E08374-A67B-460C-A448-6C091753D289}" dt="2019-10-03T17:08:00.207" v="33" actId="26606"/>
        <pc:sldMkLst>
          <pc:docMk/>
          <pc:sldMk cId="2275658817" sldId="265"/>
        </pc:sldMkLst>
        <pc:spChg chg="mod ord">
          <ac:chgData name="Sarah Gothard" userId="0e53f415fda5f162" providerId="LiveId" clId="{52E08374-A67B-460C-A448-6C091753D289}" dt="2019-10-03T17:08:00.207" v="33" actId="26606"/>
          <ac:spMkLst>
            <pc:docMk/>
            <pc:sldMk cId="2275658817" sldId="265"/>
            <ac:spMk id="2" creationId="{450AEA8B-857B-4708-96A5-F975FB65E7D1}"/>
          </ac:spMkLst>
        </pc:spChg>
        <pc:spChg chg="add">
          <ac:chgData name="Sarah Gothard" userId="0e53f415fda5f162" providerId="LiveId" clId="{52E08374-A67B-460C-A448-6C091753D289}" dt="2019-10-03T17:08:00.207" v="33" actId="26606"/>
          <ac:spMkLst>
            <pc:docMk/>
            <pc:sldMk cId="2275658817" sldId="265"/>
            <ac:spMk id="10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08:00.207" v="33" actId="26606"/>
          <ac:spMkLst>
            <pc:docMk/>
            <pc:sldMk cId="2275658817" sldId="265"/>
            <ac:spMk id="14" creationId="{2B4CDDF6-55C3-415A-8D8B-7E03C3D616FC}"/>
          </ac:spMkLst>
        </pc:spChg>
        <pc:picChg chg="add mod">
          <ac:chgData name="Sarah Gothard" userId="0e53f415fda5f162" providerId="LiveId" clId="{52E08374-A67B-460C-A448-6C091753D289}" dt="2019-10-03T17:08:00.207" v="33" actId="26606"/>
          <ac:picMkLst>
            <pc:docMk/>
            <pc:sldMk cId="2275658817" sldId="265"/>
            <ac:picMk id="3" creationId="{04F3AC9D-CDFE-4BAA-94B1-33565F4618EB}"/>
          </ac:picMkLst>
        </pc:picChg>
        <pc:picChg chg="del">
          <ac:chgData name="Sarah Gothard" userId="0e53f415fda5f162" providerId="LiveId" clId="{52E08374-A67B-460C-A448-6C091753D289}" dt="2019-10-03T17:07:56.695" v="31" actId="478"/>
          <ac:picMkLst>
            <pc:docMk/>
            <pc:sldMk cId="2275658817" sldId="265"/>
            <ac:picMk id="4" creationId="{C5171759-FD3F-4ABB-B295-AEB7B88365E3}"/>
          </ac:picMkLst>
        </pc:picChg>
        <pc:picChg chg="add">
          <ac:chgData name="Sarah Gothard" userId="0e53f415fda5f162" providerId="LiveId" clId="{52E08374-A67B-460C-A448-6C091753D289}" dt="2019-10-03T17:08:00.207" v="33" actId="26606"/>
          <ac:picMkLst>
            <pc:docMk/>
            <pc:sldMk cId="2275658817" sldId="265"/>
            <ac:picMk id="8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08:00.207" v="33" actId="26606"/>
          <ac:picMkLst>
            <pc:docMk/>
            <pc:sldMk cId="2275658817" sldId="265"/>
            <ac:picMk id="12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52E08374-A67B-460C-A448-6C091753D289}" dt="2019-10-03T17:10:45.405" v="38" actId="26606"/>
        <pc:sldMkLst>
          <pc:docMk/>
          <pc:sldMk cId="3482544215" sldId="266"/>
        </pc:sldMkLst>
        <pc:spChg chg="mod ord">
          <ac:chgData name="Sarah Gothard" userId="0e53f415fda5f162" providerId="LiveId" clId="{52E08374-A67B-460C-A448-6C091753D289}" dt="2019-10-03T17:10:45.405" v="38" actId="26606"/>
          <ac:spMkLst>
            <pc:docMk/>
            <pc:sldMk cId="3482544215" sldId="266"/>
            <ac:spMk id="2" creationId="{E3F067BA-B128-4737-9BF8-4B1A7786C3F8}"/>
          </ac:spMkLst>
        </pc:spChg>
        <pc:spChg chg="add">
          <ac:chgData name="Sarah Gothard" userId="0e53f415fda5f162" providerId="LiveId" clId="{52E08374-A67B-460C-A448-6C091753D289}" dt="2019-10-03T17:10:45.405" v="38" actId="26606"/>
          <ac:spMkLst>
            <pc:docMk/>
            <pc:sldMk cId="3482544215" sldId="266"/>
            <ac:spMk id="10" creationId="{F8C668FA-2417-47B5-B454-2D55FC17FF7A}"/>
          </ac:spMkLst>
        </pc:spChg>
        <pc:spChg chg="add del">
          <ac:chgData name="Sarah Gothard" userId="0e53f415fda5f162" providerId="LiveId" clId="{52E08374-A67B-460C-A448-6C091753D289}" dt="2019-10-03T17:08:07.075" v="35" actId="26606"/>
          <ac:spMkLst>
            <pc:docMk/>
            <pc:sldMk cId="3482544215" sldId="266"/>
            <ac:spMk id="11" creationId="{F8C668FA-2417-47B5-B454-2D55FC17FF7A}"/>
          </ac:spMkLst>
        </pc:spChg>
        <pc:spChg chg="add">
          <ac:chgData name="Sarah Gothard" userId="0e53f415fda5f162" providerId="LiveId" clId="{52E08374-A67B-460C-A448-6C091753D289}" dt="2019-10-03T17:10:45.405" v="38" actId="26606"/>
          <ac:spMkLst>
            <pc:docMk/>
            <pc:sldMk cId="3482544215" sldId="266"/>
            <ac:spMk id="14" creationId="{2B4CDDF6-55C3-415A-8D8B-7E03C3D616FC}"/>
          </ac:spMkLst>
        </pc:spChg>
        <pc:spChg chg="add del">
          <ac:chgData name="Sarah Gothard" userId="0e53f415fda5f162" providerId="LiveId" clId="{52E08374-A67B-460C-A448-6C091753D289}" dt="2019-10-03T17:08:07.075" v="35" actId="26606"/>
          <ac:spMkLst>
            <pc:docMk/>
            <pc:sldMk cId="3482544215" sldId="266"/>
            <ac:spMk id="15" creationId="{2B4CDDF6-55C3-415A-8D8B-7E03C3D616FC}"/>
          </ac:spMkLst>
        </pc:spChg>
        <pc:picChg chg="add mod">
          <ac:chgData name="Sarah Gothard" userId="0e53f415fda5f162" providerId="LiveId" clId="{52E08374-A67B-460C-A448-6C091753D289}" dt="2019-10-03T17:10:45.405" v="38" actId="26606"/>
          <ac:picMkLst>
            <pc:docMk/>
            <pc:sldMk cId="3482544215" sldId="266"/>
            <ac:picMk id="3" creationId="{F8FBC704-93DB-4A76-B2CB-4E66DE03F1C4}"/>
          </ac:picMkLst>
        </pc:picChg>
        <pc:picChg chg="del mod">
          <ac:chgData name="Sarah Gothard" userId="0e53f415fda5f162" providerId="LiveId" clId="{52E08374-A67B-460C-A448-6C091753D289}" dt="2019-10-03T17:10:42.593" v="36" actId="478"/>
          <ac:picMkLst>
            <pc:docMk/>
            <pc:sldMk cId="3482544215" sldId="266"/>
            <ac:picMk id="4" creationId="{00CD4B53-84F2-41C5-9E28-D2221D33BCFF}"/>
          </ac:picMkLst>
        </pc:picChg>
        <pc:picChg chg="add">
          <ac:chgData name="Sarah Gothard" userId="0e53f415fda5f162" providerId="LiveId" clId="{52E08374-A67B-460C-A448-6C091753D289}" dt="2019-10-03T17:10:45.405" v="38" actId="26606"/>
          <ac:picMkLst>
            <pc:docMk/>
            <pc:sldMk cId="3482544215" sldId="266"/>
            <ac:picMk id="8" creationId="{5C819037-A607-4A7B-ADF1-B04516199C89}"/>
          </ac:picMkLst>
        </pc:picChg>
        <pc:picChg chg="add del">
          <ac:chgData name="Sarah Gothard" userId="0e53f415fda5f162" providerId="LiveId" clId="{52E08374-A67B-460C-A448-6C091753D289}" dt="2019-10-03T17:08:07.075" v="35" actId="26606"/>
          <ac:picMkLst>
            <pc:docMk/>
            <pc:sldMk cId="3482544215" sldId="266"/>
            <ac:picMk id="9" creationId="{5C819037-A607-4A7B-ADF1-B04516199C89}"/>
          </ac:picMkLst>
        </pc:picChg>
        <pc:picChg chg="add">
          <ac:chgData name="Sarah Gothard" userId="0e53f415fda5f162" providerId="LiveId" clId="{52E08374-A67B-460C-A448-6C091753D289}" dt="2019-10-03T17:10:45.405" v="38" actId="26606"/>
          <ac:picMkLst>
            <pc:docMk/>
            <pc:sldMk cId="3482544215" sldId="266"/>
            <ac:picMk id="12" creationId="{97FEBA57-8992-46BB-BCF0-5A83FE8E01E8}"/>
          </ac:picMkLst>
        </pc:picChg>
        <pc:picChg chg="add del">
          <ac:chgData name="Sarah Gothard" userId="0e53f415fda5f162" providerId="LiveId" clId="{52E08374-A67B-460C-A448-6C091753D289}" dt="2019-10-03T17:08:07.075" v="35" actId="26606"/>
          <ac:picMkLst>
            <pc:docMk/>
            <pc:sldMk cId="3482544215" sldId="266"/>
            <ac:picMk id="13" creationId="{97FEBA57-8992-46BB-BCF0-5A83FE8E01E8}"/>
          </ac:picMkLst>
        </pc:picChg>
      </pc:sldChg>
    </pc:docChg>
  </pc:docChgLst>
  <pc:docChgLst>
    <pc:chgData name="Sarah Gothard" userId="0e53f415fda5f162" providerId="LiveId" clId="{82E369F4-548E-42BC-8532-F23023255A3E}"/>
  </pc:docChgLst>
  <pc:docChgLst>
    <pc:chgData name="Sarah Gothard" userId="0e53f415fda5f162" providerId="LiveId" clId="{D69071DF-1788-4A71-8BBB-0DF7CDCE1C3E}"/>
  </pc:docChgLst>
  <pc:docChgLst>
    <pc:chgData name="Sarah Gothard" userId="0e53f415fda5f162" providerId="LiveId" clId="{99076AF3-9E3C-4AB4-B3BB-D2A3B1A2A4AD}"/>
  </pc:docChgLst>
  <pc:docChgLst>
    <pc:chgData name="Sarah Gothard" userId="0e53f415fda5f162" providerId="LiveId" clId="{AE5D291B-6999-4314-9586-CA7DDA7D47B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7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17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00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4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8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64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77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1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75970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B9FB9-8CB6-462A-833F-CE3CE86FF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433081"/>
            <a:ext cx="10586507" cy="198497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BC704-93DB-4A76-B2CB-4E66DE03F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F067BA-B128-4737-9BF8-4B1A7786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82544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B81838-93CA-4A14-8E34-F8B558F6A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98" y="800007"/>
            <a:ext cx="9419048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88B3F-EEAB-4379-81CD-97242A40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81466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00099-492A-41B2-911C-99CFEF0F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062" y="800007"/>
            <a:ext cx="9769521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88B3F-EEAB-4379-81CD-97242A40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7829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8B6EC-EC68-43F6-B2B5-7A58C847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8" y="800007"/>
            <a:ext cx="9212488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ACDE6-EECA-4D61-AB74-F043F69E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8936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619A1-A4A1-467D-8249-D2BC42158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0D36A3-5D24-4F2F-8A55-3E3BB100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7402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1FAF0-3BC6-46D5-9E77-9B87E8C31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87" y="800007"/>
            <a:ext cx="9253070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218001-569D-44FA-921E-084E397C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9167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772D9-101E-4B36-A2AA-97A1FEDE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FF4450-2813-4B63-A0B8-1B0341B0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1918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98521-09B5-4FE5-96CA-C98F6458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80" y="800007"/>
            <a:ext cx="9504285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395150-3809-4157-A906-E5251AF0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91114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3AC9D-CDFE-4BAA-94B1-33565F46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085" y="800007"/>
            <a:ext cx="9461475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0AEA8B-857B-4708-96A5-F975FB65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7565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2019-10-03T17:10:45Z</dcterms:created>
  <dcterms:modified xsi:type="dcterms:W3CDTF">2019-10-03T17:10:51Z</dcterms:modified>
</cp:coreProperties>
</file>