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5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AD951-3B31-406F-94CF-D3B8150EFB93}" v="14" dt="2019-09-23T19:48:20.283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529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401AD951-3B31-406F-94CF-D3B8150EFB93}"/>
    <pc:docChg chg="custSel mod modSld">
      <pc:chgData name="Sarah Gothard" userId="0e53f415fda5f162" providerId="LiveId" clId="{401AD951-3B31-406F-94CF-D3B8150EFB93}" dt="2019-10-03T18:26:54.397" v="2" actId="26606"/>
      <pc:docMkLst>
        <pc:docMk/>
      </pc:docMkLst>
      <pc:sldChg chg="addSp modSp mod setBg">
        <pc:chgData name="Sarah Gothard" userId="0e53f415fda5f162" providerId="LiveId" clId="{401AD951-3B31-406F-94CF-D3B8150EFB93}" dt="2019-10-03T18:26:47.839" v="0" actId="26606"/>
        <pc:sldMkLst>
          <pc:docMk/>
          <pc:sldMk cId="2906719515" sldId="256"/>
        </pc:sldMkLst>
        <pc:spChg chg="mod ord">
          <ac:chgData name="Sarah Gothard" userId="0e53f415fda5f162" providerId="LiveId" clId="{401AD951-3B31-406F-94CF-D3B8150EFB93}" dt="2019-10-03T18:26:47.839" v="0" actId="26606"/>
          <ac:spMkLst>
            <pc:docMk/>
            <pc:sldMk cId="2906719515" sldId="256"/>
            <ac:spMk id="4" creationId="{A4F3E862-6BF3-4196-8438-C2C618D285DB}"/>
          </ac:spMkLst>
        </pc:spChg>
        <pc:spChg chg="add">
          <ac:chgData name="Sarah Gothard" userId="0e53f415fda5f162" providerId="LiveId" clId="{401AD951-3B31-406F-94CF-D3B8150EFB93}" dt="2019-10-03T18:26:47.839" v="0" actId="26606"/>
          <ac:spMkLst>
            <pc:docMk/>
            <pc:sldMk cId="2906719515" sldId="256"/>
            <ac:spMk id="9" creationId="{01D0AF59-99C3-4251-AB9A-C966C6AD4400}"/>
          </ac:spMkLst>
        </pc:spChg>
        <pc:spChg chg="add">
          <ac:chgData name="Sarah Gothard" userId="0e53f415fda5f162" providerId="LiveId" clId="{401AD951-3B31-406F-94CF-D3B8150EFB93}" dt="2019-10-03T18:26:47.839" v="0" actId="26606"/>
          <ac:spMkLst>
            <pc:docMk/>
            <pc:sldMk cId="2906719515" sldId="256"/>
            <ac:spMk id="11" creationId="{1855405F-37A2-4869-9154-F8BE3BECE6C3}"/>
          </ac:spMkLst>
        </pc:spChg>
        <pc:picChg chg="mod">
          <ac:chgData name="Sarah Gothard" userId="0e53f415fda5f162" providerId="LiveId" clId="{401AD951-3B31-406F-94CF-D3B8150EFB93}" dt="2019-10-03T18:26:47.839" v="0" actId="26606"/>
          <ac:picMkLst>
            <pc:docMk/>
            <pc:sldMk cId="2906719515" sldId="256"/>
            <ac:picMk id="3" creationId="{9E38AFE0-A33C-40E2-9BB9-7EA636F1316A}"/>
          </ac:picMkLst>
        </pc:picChg>
      </pc:sldChg>
      <pc:sldChg chg="addSp modSp mod setBg">
        <pc:chgData name="Sarah Gothard" userId="0e53f415fda5f162" providerId="LiveId" clId="{401AD951-3B31-406F-94CF-D3B8150EFB93}" dt="2019-10-03T18:26:51.786" v="1" actId="26606"/>
        <pc:sldMkLst>
          <pc:docMk/>
          <pc:sldMk cId="984181177" sldId="257"/>
        </pc:sldMkLst>
        <pc:spChg chg="mod ord">
          <ac:chgData name="Sarah Gothard" userId="0e53f415fda5f162" providerId="LiveId" clId="{401AD951-3B31-406F-94CF-D3B8150EFB93}" dt="2019-10-03T18:26:51.786" v="1" actId="26606"/>
          <ac:spMkLst>
            <pc:docMk/>
            <pc:sldMk cId="984181177" sldId="257"/>
            <ac:spMk id="4" creationId="{1513620E-4BA0-49DE-8D60-3DDB19A8A932}"/>
          </ac:spMkLst>
        </pc:spChg>
        <pc:spChg chg="add">
          <ac:chgData name="Sarah Gothard" userId="0e53f415fda5f162" providerId="LiveId" clId="{401AD951-3B31-406F-94CF-D3B8150EFB93}" dt="2019-10-03T18:26:51.786" v="1" actId="26606"/>
          <ac:spMkLst>
            <pc:docMk/>
            <pc:sldMk cId="984181177" sldId="257"/>
            <ac:spMk id="11" creationId="{01D0AF59-99C3-4251-AB9A-C966C6AD4400}"/>
          </ac:spMkLst>
        </pc:spChg>
        <pc:spChg chg="add">
          <ac:chgData name="Sarah Gothard" userId="0e53f415fda5f162" providerId="LiveId" clId="{401AD951-3B31-406F-94CF-D3B8150EFB93}" dt="2019-10-03T18:26:51.786" v="1" actId="26606"/>
          <ac:spMkLst>
            <pc:docMk/>
            <pc:sldMk cId="984181177" sldId="257"/>
            <ac:spMk id="13" creationId="{1855405F-37A2-4869-9154-F8BE3BECE6C3}"/>
          </ac:spMkLst>
        </pc:spChg>
        <pc:picChg chg="mod">
          <ac:chgData name="Sarah Gothard" userId="0e53f415fda5f162" providerId="LiveId" clId="{401AD951-3B31-406F-94CF-D3B8150EFB93}" dt="2019-10-03T18:26:51.786" v="1" actId="26606"/>
          <ac:picMkLst>
            <pc:docMk/>
            <pc:sldMk cId="984181177" sldId="257"/>
            <ac:picMk id="6" creationId="{E4C14234-8270-496F-98DB-FB8B594C3492}"/>
          </ac:picMkLst>
        </pc:picChg>
      </pc:sldChg>
      <pc:sldChg chg="addSp modSp mod setBg">
        <pc:chgData name="Sarah Gothard" userId="0e53f415fda5f162" providerId="LiveId" clId="{401AD951-3B31-406F-94CF-D3B8150EFB93}" dt="2019-10-03T18:26:54.397" v="2" actId="26606"/>
        <pc:sldMkLst>
          <pc:docMk/>
          <pc:sldMk cId="1280424616" sldId="258"/>
        </pc:sldMkLst>
        <pc:spChg chg="mod ord">
          <ac:chgData name="Sarah Gothard" userId="0e53f415fda5f162" providerId="LiveId" clId="{401AD951-3B31-406F-94CF-D3B8150EFB93}" dt="2019-10-03T18:26:54.397" v="2" actId="26606"/>
          <ac:spMkLst>
            <pc:docMk/>
            <pc:sldMk cId="1280424616" sldId="258"/>
            <ac:spMk id="4" creationId="{1513620E-4BA0-49DE-8D60-3DDB19A8A932}"/>
          </ac:spMkLst>
        </pc:spChg>
        <pc:spChg chg="add">
          <ac:chgData name="Sarah Gothard" userId="0e53f415fda5f162" providerId="LiveId" clId="{401AD951-3B31-406F-94CF-D3B8150EFB93}" dt="2019-10-03T18:26:54.397" v="2" actId="26606"/>
          <ac:spMkLst>
            <pc:docMk/>
            <pc:sldMk cId="1280424616" sldId="258"/>
            <ac:spMk id="9" creationId="{01D0AF59-99C3-4251-AB9A-C966C6AD4400}"/>
          </ac:spMkLst>
        </pc:spChg>
        <pc:spChg chg="add">
          <ac:chgData name="Sarah Gothard" userId="0e53f415fda5f162" providerId="LiveId" clId="{401AD951-3B31-406F-94CF-D3B8150EFB93}" dt="2019-10-03T18:26:54.397" v="2" actId="26606"/>
          <ac:spMkLst>
            <pc:docMk/>
            <pc:sldMk cId="1280424616" sldId="258"/>
            <ac:spMk id="11" creationId="{1855405F-37A2-4869-9154-F8BE3BECE6C3}"/>
          </ac:spMkLst>
        </pc:spChg>
        <pc:picChg chg="mod">
          <ac:chgData name="Sarah Gothard" userId="0e53f415fda5f162" providerId="LiveId" clId="{401AD951-3B31-406F-94CF-D3B8150EFB93}" dt="2019-10-03T18:26:54.397" v="2" actId="26606"/>
          <ac:picMkLst>
            <pc:docMk/>
            <pc:sldMk cId="1280424616" sldId="258"/>
            <ac:picMk id="2" creationId="{AB77B426-CA4E-4B1C-A6F2-CD4437CE4E24}"/>
          </ac:picMkLst>
        </pc:picChg>
      </pc:sldChg>
    </pc:docChg>
  </pc:docChgLst>
  <pc:docChgLst>
    <pc:chgData name="Sarah Gothard" userId="0e53f415fda5f162" providerId="LiveId" clId="{6E4BC3D6-CB01-45C5-A528-1B55B53E7D25}"/>
    <pc:docChg chg="undo custSel addSld delSld modSld">
      <pc:chgData name="Sarah Gothard" userId="0e53f415fda5f162" providerId="LiveId" clId="{6E4BC3D6-CB01-45C5-A528-1B55B53E7D25}" dt="2019-09-23T19:48:20.283" v="28"/>
      <pc:docMkLst>
        <pc:docMk/>
      </pc:docMkLst>
      <pc:sldChg chg="addSp delSp modSp">
        <pc:chgData name="Sarah Gothard" userId="0e53f415fda5f162" providerId="LiveId" clId="{6E4BC3D6-CB01-45C5-A528-1B55B53E7D25}" dt="2019-09-23T19:46:39.076" v="24"/>
        <pc:sldMkLst>
          <pc:docMk/>
          <pc:sldMk cId="2906719515" sldId="256"/>
        </pc:sldMkLst>
        <pc:spChg chg="mod">
          <ac:chgData name="Sarah Gothard" userId="0e53f415fda5f162" providerId="LiveId" clId="{6E4BC3D6-CB01-45C5-A528-1B55B53E7D25}" dt="2019-09-23T19:46:10.450" v="19" actId="113"/>
          <ac:spMkLst>
            <pc:docMk/>
            <pc:sldMk cId="2906719515" sldId="256"/>
            <ac:spMk id="4" creationId="{A4F3E862-6BF3-4196-8438-C2C618D285DB}"/>
          </ac:spMkLst>
        </pc:spChg>
        <pc:picChg chg="del">
          <ac:chgData name="Sarah Gothard" userId="0e53f415fda5f162" providerId="LiveId" clId="{6E4BC3D6-CB01-45C5-A528-1B55B53E7D25}" dt="2019-09-23T19:45:16.910" v="0" actId="478"/>
          <ac:picMkLst>
            <pc:docMk/>
            <pc:sldMk cId="2906719515" sldId="256"/>
            <ac:picMk id="2" creationId="{B232D09D-C2E7-4958-8D83-1CBB75CC26EF}"/>
          </ac:picMkLst>
        </pc:picChg>
        <pc:picChg chg="add">
          <ac:chgData name="Sarah Gothard" userId="0e53f415fda5f162" providerId="LiveId" clId="{6E4BC3D6-CB01-45C5-A528-1B55B53E7D25}" dt="2019-09-23T19:46:39.076" v="24"/>
          <ac:picMkLst>
            <pc:docMk/>
            <pc:sldMk cId="2906719515" sldId="256"/>
            <ac:picMk id="3" creationId="{9E38AFE0-A33C-40E2-9BB9-7EA636F1316A}"/>
          </ac:picMkLst>
        </pc:picChg>
      </pc:sldChg>
      <pc:sldChg chg="addSp delSp">
        <pc:chgData name="Sarah Gothard" userId="0e53f415fda5f162" providerId="LiveId" clId="{6E4BC3D6-CB01-45C5-A528-1B55B53E7D25}" dt="2019-09-23T19:47:44.366" v="27"/>
        <pc:sldMkLst>
          <pc:docMk/>
          <pc:sldMk cId="984181177" sldId="257"/>
        </pc:sldMkLst>
        <pc:spChg chg="del">
          <ac:chgData name="Sarah Gothard" userId="0e53f415fda5f162" providerId="LiveId" clId="{6E4BC3D6-CB01-45C5-A528-1B55B53E7D25}" dt="2019-09-23T19:46:18.758" v="20" actId="478"/>
          <ac:spMkLst>
            <pc:docMk/>
            <pc:sldMk cId="984181177" sldId="257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09-23T19:46:19.114" v="21"/>
          <ac:spMkLst>
            <pc:docMk/>
            <pc:sldMk cId="984181177" sldId="257"/>
            <ac:spMk id="4" creationId="{1513620E-4BA0-49DE-8D60-3DDB19A8A932}"/>
          </ac:spMkLst>
        </pc:spChg>
        <pc:picChg chg="del">
          <ac:chgData name="Sarah Gothard" userId="0e53f415fda5f162" providerId="LiveId" clId="{6E4BC3D6-CB01-45C5-A528-1B55B53E7D25}" dt="2019-09-23T19:45:19.463" v="1" actId="478"/>
          <ac:picMkLst>
            <pc:docMk/>
            <pc:sldMk cId="984181177" sldId="257"/>
            <ac:picMk id="3" creationId="{DA9918C3-FCB3-4AC9-A8D0-EF07DE808B18}"/>
          </ac:picMkLst>
        </pc:picChg>
        <pc:picChg chg="add del">
          <ac:chgData name="Sarah Gothard" userId="0e53f415fda5f162" providerId="LiveId" clId="{6E4BC3D6-CB01-45C5-A528-1B55B53E7D25}" dt="2019-09-23T19:47:43.882" v="26" actId="478"/>
          <ac:picMkLst>
            <pc:docMk/>
            <pc:sldMk cId="984181177" sldId="257"/>
            <ac:picMk id="5" creationId="{11673698-6A38-42AD-A660-36C8CBB8291F}"/>
          </ac:picMkLst>
        </pc:picChg>
        <pc:picChg chg="add">
          <ac:chgData name="Sarah Gothard" userId="0e53f415fda5f162" providerId="LiveId" clId="{6E4BC3D6-CB01-45C5-A528-1B55B53E7D25}" dt="2019-09-23T19:47:44.366" v="27"/>
          <ac:picMkLst>
            <pc:docMk/>
            <pc:sldMk cId="984181177" sldId="257"/>
            <ac:picMk id="6" creationId="{E4C14234-8270-496F-98DB-FB8B594C3492}"/>
          </ac:picMkLst>
        </pc:picChg>
      </pc:sldChg>
      <pc:sldChg chg="addSp add">
        <pc:chgData name="Sarah Gothard" userId="0e53f415fda5f162" providerId="LiveId" clId="{6E4BC3D6-CB01-45C5-A528-1B55B53E7D25}" dt="2019-09-23T19:48:20.283" v="28"/>
        <pc:sldMkLst>
          <pc:docMk/>
          <pc:sldMk cId="1280424616" sldId="258"/>
        </pc:sldMkLst>
        <pc:picChg chg="add">
          <ac:chgData name="Sarah Gothard" userId="0e53f415fda5f162" providerId="LiveId" clId="{6E4BC3D6-CB01-45C5-A528-1B55B53E7D25}" dt="2019-09-23T19:48:20.283" v="28"/>
          <ac:picMkLst>
            <pc:docMk/>
            <pc:sldMk cId="1280424616" sldId="258"/>
            <ac:picMk id="2" creationId="{AB77B426-CA4E-4B1C-A6F2-CD4437CE4E2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3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1870" y="6608959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04514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34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950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37742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714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469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518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54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016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98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8479" y="661162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0754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070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86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6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2839" y="6588411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6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7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7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3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35" y="660205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32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23" r:id="rId21"/>
    <p:sldLayoutId id="2147483924" r:id="rId2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38AFE0-A33C-40E2-9BB9-7EA636F1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338494"/>
            <a:ext cx="10905066" cy="21810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F3E862-6BF3-4196-8438-C2C618D2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906719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14234-8270-496F-98DB-FB8B594C3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3620E-4BA0-49DE-8D60-3DDB19A8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8418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77B426-CA4E-4B1C-A6F2-CD4437CE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4" y="643467"/>
            <a:ext cx="994833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3620E-4BA0-49DE-8D60-3DDB19A8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80424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415CF716-1E6F-48B5-BD15-C0C46EEE3D41}" vid="{F0AACEA0-09AC-486D-8554-2CD3C4A4380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</Words>
  <Application>Microsoft Office PowerPoint</Application>
  <PresentationFormat>Widescreen</PresentationFormat>
  <Paragraphs>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2019-10-03T18:26:54Z</dcterms:created>
  <dcterms:modified xsi:type="dcterms:W3CDTF">2019-10-03T18:26:55Z</dcterms:modified>
</cp:coreProperties>
</file>