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handoutMasterIdLst>
    <p:handoutMasterId r:id="rId9"/>
  </p:handoutMasterIdLst>
  <p:sldIdLst>
    <p:sldId id="257" r:id="rId2"/>
    <p:sldId id="274" r:id="rId3"/>
    <p:sldId id="276" r:id="rId4"/>
    <p:sldId id="277" r:id="rId5"/>
    <p:sldId id="278" r:id="rId6"/>
    <p:sldId id="27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EEA2ED-C247-46D3-9BCD-235DC95BE0C4}" v="5" dt="2021-05-20T17:29:45.14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1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9AEEA2ED-C247-46D3-9BCD-235DC95BE0C4}"/>
    <pc:docChg chg="undo custSel addSld delSld modSld">
      <pc:chgData name="Sarah Gothard" userId="0e53f415fda5f162" providerId="LiveId" clId="{9AEEA2ED-C247-46D3-9BCD-235DC95BE0C4}" dt="2021-05-20T17:34:38.174" v="31" actId="26606"/>
      <pc:docMkLst>
        <pc:docMk/>
      </pc:docMkLst>
      <pc:sldChg chg="addSp delSp modSp mod">
        <pc:chgData name="Sarah Gothard" userId="0e53f415fda5f162" providerId="LiveId" clId="{9AEEA2ED-C247-46D3-9BCD-235DC95BE0C4}" dt="2021-05-20T17:29:42.665" v="5" actId="26606"/>
        <pc:sldMkLst>
          <pc:docMk/>
          <pc:sldMk cId="2211167003" sldId="257"/>
        </pc:sldMkLst>
        <pc:spChg chg="ord">
          <ac:chgData name="Sarah Gothard" userId="0e53f415fda5f162" providerId="LiveId" clId="{9AEEA2ED-C247-46D3-9BCD-235DC95BE0C4}" dt="2021-05-20T17:29:42.665" v="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9AEEA2ED-C247-46D3-9BCD-235DC95BE0C4}" dt="2021-05-20T17:29:42.665" v="5" actId="26606"/>
          <ac:spMkLst>
            <pc:docMk/>
            <pc:sldMk cId="2211167003" sldId="257"/>
            <ac:spMk id="108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2.665" v="5" actId="26606"/>
          <ac:spMkLst>
            <pc:docMk/>
            <pc:sldMk cId="2211167003" sldId="257"/>
            <ac:spMk id="110" creationId="{CB44330D-EA18-4254-AA95-EB49948539B8}"/>
          </ac:spMkLst>
        </pc:spChg>
        <pc:spChg chg="add">
          <ac:chgData name="Sarah Gothard" userId="0e53f415fda5f162" providerId="LiveId" clId="{9AEEA2ED-C247-46D3-9BCD-235DC95BE0C4}" dt="2021-05-20T17:29:42.665" v="5" actId="26606"/>
          <ac:spMkLst>
            <pc:docMk/>
            <pc:sldMk cId="2211167003" sldId="257"/>
            <ac:spMk id="115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29:42.665" v="5" actId="26606"/>
          <ac:spMkLst>
            <pc:docMk/>
            <pc:sldMk cId="2211167003" sldId="257"/>
            <ac:spMk id="117" creationId="{CB44330D-EA18-4254-AA95-EB49948539B8}"/>
          </ac:spMkLst>
        </pc:spChg>
        <pc:picChg chg="del">
          <ac:chgData name="Sarah Gothard" userId="0e53f415fda5f162" providerId="LiveId" clId="{9AEEA2ED-C247-46D3-9BCD-235DC95BE0C4}" dt="2021-05-20T17:29:00.323" v="0" actId="478"/>
          <ac:picMkLst>
            <pc:docMk/>
            <pc:sldMk cId="2211167003" sldId="257"/>
            <ac:picMk id="3" creationId="{0BC597EF-FB69-45C5-8D36-A040C26037DA}"/>
          </ac:picMkLst>
        </pc:picChg>
        <pc:picChg chg="add mod">
          <ac:chgData name="Sarah Gothard" userId="0e53f415fda5f162" providerId="LiveId" clId="{9AEEA2ED-C247-46D3-9BCD-235DC95BE0C4}" dt="2021-05-20T17:29:42.665" v="5" actId="26606"/>
          <ac:picMkLst>
            <pc:docMk/>
            <pc:sldMk cId="2211167003" sldId="257"/>
            <ac:picMk id="4" creationId="{42DE3030-287B-4D51-9A22-376D2F7C949E}"/>
          </ac:picMkLst>
        </pc:picChg>
      </pc:sldChg>
      <pc:sldChg chg="addSp delSp modSp mod">
        <pc:chgData name="Sarah Gothard" userId="0e53f415fda5f162" providerId="LiveId" clId="{9AEEA2ED-C247-46D3-9BCD-235DC95BE0C4}" dt="2021-05-20T17:30:30.311" v="19" actId="26606"/>
        <pc:sldMkLst>
          <pc:docMk/>
          <pc:sldMk cId="1762072195" sldId="274"/>
        </pc:sldMkLst>
        <pc:spChg chg="ord">
          <ac:chgData name="Sarah Gothard" userId="0e53f415fda5f162" providerId="LiveId" clId="{9AEEA2ED-C247-46D3-9BCD-235DC95BE0C4}" dt="2021-05-20T17:30:30.311" v="19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9AEEA2ED-C247-46D3-9BCD-235DC95BE0C4}" dt="2021-05-20T17:30:30.311" v="19" actId="26606"/>
          <ac:spMkLst>
            <pc:docMk/>
            <pc:sldMk cId="1762072195" sldId="274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30:30.311" v="19" actId="26606"/>
          <ac:spMkLst>
            <pc:docMk/>
            <pc:sldMk cId="1762072195" sldId="274"/>
            <ac:spMk id="46" creationId="{CB44330D-EA18-4254-AA95-EB49948539B8}"/>
          </ac:spMkLst>
        </pc:spChg>
        <pc:spChg chg="add">
          <ac:chgData name="Sarah Gothard" userId="0e53f415fda5f162" providerId="LiveId" clId="{9AEEA2ED-C247-46D3-9BCD-235DC95BE0C4}" dt="2021-05-20T17:30:30.311" v="19" actId="26606"/>
          <ac:spMkLst>
            <pc:docMk/>
            <pc:sldMk cId="1762072195" sldId="274"/>
            <ac:spMk id="51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30:30.311" v="19" actId="26606"/>
          <ac:spMkLst>
            <pc:docMk/>
            <pc:sldMk cId="1762072195" sldId="274"/>
            <ac:spMk id="53" creationId="{CB44330D-EA18-4254-AA95-EB49948539B8}"/>
          </ac:spMkLst>
        </pc:spChg>
        <pc:picChg chg="del">
          <ac:chgData name="Sarah Gothard" userId="0e53f415fda5f162" providerId="LiveId" clId="{9AEEA2ED-C247-46D3-9BCD-235DC95BE0C4}" dt="2021-05-20T17:29:01.892" v="1" actId="478"/>
          <ac:picMkLst>
            <pc:docMk/>
            <pc:sldMk cId="1762072195" sldId="274"/>
            <ac:picMk id="3" creationId="{77F98701-1B62-48E4-A9AE-FB33B5F2764E}"/>
          </ac:picMkLst>
        </pc:picChg>
        <pc:picChg chg="add del">
          <ac:chgData name="Sarah Gothard" userId="0e53f415fda5f162" providerId="LiveId" clId="{9AEEA2ED-C247-46D3-9BCD-235DC95BE0C4}" dt="2021-05-20T17:29:57.818" v="17" actId="22"/>
          <ac:picMkLst>
            <pc:docMk/>
            <pc:sldMk cId="1762072195" sldId="274"/>
            <ac:picMk id="5" creationId="{9F9A1CDD-9E0A-4D30-8C67-417757AD02CB}"/>
          </ac:picMkLst>
        </pc:picChg>
        <pc:picChg chg="add mod">
          <ac:chgData name="Sarah Gothard" userId="0e53f415fda5f162" providerId="LiveId" clId="{9AEEA2ED-C247-46D3-9BCD-235DC95BE0C4}" dt="2021-05-20T17:30:30.311" v="19" actId="26606"/>
          <ac:picMkLst>
            <pc:docMk/>
            <pc:sldMk cId="1762072195" sldId="274"/>
            <ac:picMk id="7" creationId="{875819FD-2429-4211-84DA-F9F672AAD61A}"/>
          </ac:picMkLst>
        </pc:picChg>
      </pc:sldChg>
      <pc:sldChg chg="addSp delSp modSp mod">
        <pc:chgData name="Sarah Gothard" userId="0e53f415fda5f162" providerId="LiveId" clId="{9AEEA2ED-C247-46D3-9BCD-235DC95BE0C4}" dt="2021-05-20T17:34:38.174" v="31" actId="26606"/>
        <pc:sldMkLst>
          <pc:docMk/>
          <pc:sldMk cId="275278805" sldId="275"/>
        </pc:sldMkLst>
        <pc:spChg chg="ord">
          <ac:chgData name="Sarah Gothard" userId="0e53f415fda5f162" providerId="LiveId" clId="{9AEEA2ED-C247-46D3-9BCD-235DC95BE0C4}" dt="2021-05-20T17:34:38.174" v="31" actId="26606"/>
          <ac:spMkLst>
            <pc:docMk/>
            <pc:sldMk cId="275278805" sldId="275"/>
            <ac:spMk id="4" creationId="{734DF08B-C78F-4DB2-8B25-0250E898880A}"/>
          </ac:spMkLst>
        </pc:spChg>
        <pc:spChg chg="del">
          <ac:chgData name="Sarah Gothard" userId="0e53f415fda5f162" providerId="LiveId" clId="{9AEEA2ED-C247-46D3-9BCD-235DC95BE0C4}" dt="2021-05-20T17:34:38.174" v="31" actId="26606"/>
          <ac:spMkLst>
            <pc:docMk/>
            <pc:sldMk cId="275278805" sldId="275"/>
            <ac:spMk id="9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34:38.174" v="31" actId="26606"/>
          <ac:spMkLst>
            <pc:docMk/>
            <pc:sldMk cId="275278805" sldId="275"/>
            <ac:spMk id="11" creationId="{CB44330D-EA18-4254-AA95-EB49948539B8}"/>
          </ac:spMkLst>
        </pc:spChg>
        <pc:spChg chg="add">
          <ac:chgData name="Sarah Gothard" userId="0e53f415fda5f162" providerId="LiveId" clId="{9AEEA2ED-C247-46D3-9BCD-235DC95BE0C4}" dt="2021-05-20T17:34:38.174" v="31" actId="26606"/>
          <ac:spMkLst>
            <pc:docMk/>
            <pc:sldMk cId="275278805" sldId="275"/>
            <ac:spMk id="16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34:38.174" v="31" actId="26606"/>
          <ac:spMkLst>
            <pc:docMk/>
            <pc:sldMk cId="275278805" sldId="275"/>
            <ac:spMk id="18" creationId="{CB44330D-EA18-4254-AA95-EB49948539B8}"/>
          </ac:spMkLst>
        </pc:spChg>
        <pc:picChg chg="del">
          <ac:chgData name="Sarah Gothard" userId="0e53f415fda5f162" providerId="LiveId" clId="{9AEEA2ED-C247-46D3-9BCD-235DC95BE0C4}" dt="2021-05-20T17:29:03.647" v="2" actId="478"/>
          <ac:picMkLst>
            <pc:docMk/>
            <pc:sldMk cId="275278805" sldId="275"/>
            <ac:picMk id="3" creationId="{1E31016A-153D-4A2C-9357-E06291D3DC0E}"/>
          </ac:picMkLst>
        </pc:picChg>
        <pc:picChg chg="add mod">
          <ac:chgData name="Sarah Gothard" userId="0e53f415fda5f162" providerId="LiveId" clId="{9AEEA2ED-C247-46D3-9BCD-235DC95BE0C4}" dt="2021-05-20T17:34:38.174" v="31" actId="26606"/>
          <ac:picMkLst>
            <pc:docMk/>
            <pc:sldMk cId="275278805" sldId="275"/>
            <ac:picMk id="5" creationId="{90C88D94-B31C-4D62-8BBD-AF1A413D2BD9}"/>
          </ac:picMkLst>
        </pc:picChg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1108984931" sldId="276"/>
        </pc:sldMkLst>
      </pc:sldChg>
      <pc:sldChg chg="addSp delSp modSp add mod setBg delDesignElem">
        <pc:chgData name="Sarah Gothard" userId="0e53f415fda5f162" providerId="LiveId" clId="{9AEEA2ED-C247-46D3-9BCD-235DC95BE0C4}" dt="2021-05-20T17:31:50.569" v="24" actId="26606"/>
        <pc:sldMkLst>
          <pc:docMk/>
          <pc:sldMk cId="2426075696" sldId="276"/>
        </pc:sldMkLst>
        <pc:spChg chg="ord">
          <ac:chgData name="Sarah Gothard" userId="0e53f415fda5f162" providerId="LiveId" clId="{9AEEA2ED-C247-46D3-9BCD-235DC95BE0C4}" dt="2021-05-20T17:31:50.569" v="24" actId="26606"/>
          <ac:spMkLst>
            <pc:docMk/>
            <pc:sldMk cId="2426075696" sldId="276"/>
            <ac:spMk id="4" creationId="{734DF08B-C78F-4DB2-8B25-0250E898880A}"/>
          </ac:spMkLst>
        </pc:spChg>
        <pc:spChg chg="add del">
          <ac:chgData name="Sarah Gothard" userId="0e53f415fda5f162" providerId="LiveId" clId="{9AEEA2ED-C247-46D3-9BCD-235DC95BE0C4}" dt="2021-05-20T17:31:50.569" v="24" actId="26606"/>
          <ac:spMkLst>
            <pc:docMk/>
            <pc:sldMk cId="2426075696" sldId="276"/>
            <ac:spMk id="9" creationId="{32BC26D8-82FB-445E-AA49-62A77D7C1EE0}"/>
          </ac:spMkLst>
        </pc:spChg>
        <pc:spChg chg="add del">
          <ac:chgData name="Sarah Gothard" userId="0e53f415fda5f162" providerId="LiveId" clId="{9AEEA2ED-C247-46D3-9BCD-235DC95BE0C4}" dt="2021-05-20T17:31:50.569" v="24" actId="26606"/>
          <ac:spMkLst>
            <pc:docMk/>
            <pc:sldMk cId="2426075696" sldId="276"/>
            <ac:spMk id="11" creationId="{CB44330D-EA18-4254-AA95-EB49948539B8}"/>
          </ac:spMkLst>
        </pc:spChg>
        <pc:spChg chg="add">
          <ac:chgData name="Sarah Gothard" userId="0e53f415fda5f162" providerId="LiveId" clId="{9AEEA2ED-C247-46D3-9BCD-235DC95BE0C4}" dt="2021-05-20T17:31:50.569" v="24" actId="26606"/>
          <ac:spMkLst>
            <pc:docMk/>
            <pc:sldMk cId="2426075696" sldId="276"/>
            <ac:spMk id="16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31:50.569" v="24" actId="26606"/>
          <ac:spMkLst>
            <pc:docMk/>
            <pc:sldMk cId="2426075696" sldId="276"/>
            <ac:spMk id="18" creationId="{CB44330D-EA18-4254-AA95-EB49948539B8}"/>
          </ac:spMkLst>
        </pc:spChg>
        <pc:spChg chg="del">
          <ac:chgData name="Sarah Gothard" userId="0e53f415fda5f162" providerId="LiveId" clId="{9AEEA2ED-C247-46D3-9BCD-235DC95BE0C4}" dt="2021-05-20T17:29:44.517" v="7"/>
          <ac:spMkLst>
            <pc:docMk/>
            <pc:sldMk cId="2426075696" sldId="276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4.517" v="7"/>
          <ac:spMkLst>
            <pc:docMk/>
            <pc:sldMk cId="2426075696" sldId="276"/>
            <ac:spMk id="46" creationId="{CB44330D-EA18-4254-AA95-EB49948539B8}"/>
          </ac:spMkLst>
        </pc:spChg>
        <pc:picChg chg="add del mod">
          <ac:chgData name="Sarah Gothard" userId="0e53f415fda5f162" providerId="LiveId" clId="{9AEEA2ED-C247-46D3-9BCD-235DC95BE0C4}" dt="2021-05-20T17:31:48.918" v="22" actId="478"/>
          <ac:picMkLst>
            <pc:docMk/>
            <pc:sldMk cId="2426075696" sldId="276"/>
            <ac:picMk id="3" creationId="{A66EC6E8-37CB-4067-ADAC-9F9B19D4ECCA}"/>
          </ac:picMkLst>
        </pc:picChg>
        <pc:picChg chg="add mod">
          <ac:chgData name="Sarah Gothard" userId="0e53f415fda5f162" providerId="LiveId" clId="{9AEEA2ED-C247-46D3-9BCD-235DC95BE0C4}" dt="2021-05-20T17:31:50.569" v="24" actId="26606"/>
          <ac:picMkLst>
            <pc:docMk/>
            <pc:sldMk cId="2426075696" sldId="276"/>
            <ac:picMk id="6" creationId="{9753A242-C2A3-4E62-9501-6EDCD5280A4C}"/>
          </ac:picMkLst>
        </pc:picChg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867054902" sldId="277"/>
        </pc:sldMkLst>
      </pc:sldChg>
      <pc:sldChg chg="addSp delSp modSp add mod setBg delDesignElem">
        <pc:chgData name="Sarah Gothard" userId="0e53f415fda5f162" providerId="LiveId" clId="{9AEEA2ED-C247-46D3-9BCD-235DC95BE0C4}" dt="2021-05-20T17:32:43.805" v="26" actId="26606"/>
        <pc:sldMkLst>
          <pc:docMk/>
          <pc:sldMk cId="2536903805" sldId="277"/>
        </pc:sldMkLst>
        <pc:spChg chg="ord">
          <ac:chgData name="Sarah Gothard" userId="0e53f415fda5f162" providerId="LiveId" clId="{9AEEA2ED-C247-46D3-9BCD-235DC95BE0C4}" dt="2021-05-20T17:32:43.805" v="26" actId="26606"/>
          <ac:spMkLst>
            <pc:docMk/>
            <pc:sldMk cId="2536903805" sldId="277"/>
            <ac:spMk id="4" creationId="{734DF08B-C78F-4DB2-8B25-0250E898880A}"/>
          </ac:spMkLst>
        </pc:spChg>
        <pc:spChg chg="add">
          <ac:chgData name="Sarah Gothard" userId="0e53f415fda5f162" providerId="LiveId" clId="{9AEEA2ED-C247-46D3-9BCD-235DC95BE0C4}" dt="2021-05-20T17:32:43.805" v="26" actId="26606"/>
          <ac:spMkLst>
            <pc:docMk/>
            <pc:sldMk cId="2536903805" sldId="277"/>
            <ac:spMk id="9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32:43.805" v="26" actId="26606"/>
          <ac:spMkLst>
            <pc:docMk/>
            <pc:sldMk cId="2536903805" sldId="277"/>
            <ac:spMk id="11" creationId="{CB44330D-EA18-4254-AA95-EB49948539B8}"/>
          </ac:spMkLst>
        </pc:spChg>
        <pc:spChg chg="del">
          <ac:chgData name="Sarah Gothard" userId="0e53f415fda5f162" providerId="LiveId" clId="{9AEEA2ED-C247-46D3-9BCD-235DC95BE0C4}" dt="2021-05-20T17:29:44.685" v="9"/>
          <ac:spMkLst>
            <pc:docMk/>
            <pc:sldMk cId="2536903805" sldId="277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4.685" v="9"/>
          <ac:spMkLst>
            <pc:docMk/>
            <pc:sldMk cId="2536903805" sldId="277"/>
            <ac:spMk id="46" creationId="{CB44330D-EA18-4254-AA95-EB49948539B8}"/>
          </ac:spMkLst>
        </pc:spChg>
        <pc:picChg chg="add mod">
          <ac:chgData name="Sarah Gothard" userId="0e53f415fda5f162" providerId="LiveId" clId="{9AEEA2ED-C247-46D3-9BCD-235DC95BE0C4}" dt="2021-05-20T17:32:43.805" v="26" actId="26606"/>
          <ac:picMkLst>
            <pc:docMk/>
            <pc:sldMk cId="2536903805" sldId="277"/>
            <ac:picMk id="3" creationId="{56979D1B-1D3C-45BD-A792-45A34D905ED3}"/>
          </ac:picMkLst>
        </pc:picChg>
      </pc:sldChg>
      <pc:sldChg chg="addSp delSp modSp add mod setBg delDesignElem">
        <pc:chgData name="Sarah Gothard" userId="0e53f415fda5f162" providerId="LiveId" clId="{9AEEA2ED-C247-46D3-9BCD-235DC95BE0C4}" dt="2021-05-20T17:33:34.568" v="28" actId="26606"/>
        <pc:sldMkLst>
          <pc:docMk/>
          <pc:sldMk cId="1888580243" sldId="278"/>
        </pc:sldMkLst>
        <pc:spChg chg="ord">
          <ac:chgData name="Sarah Gothard" userId="0e53f415fda5f162" providerId="LiveId" clId="{9AEEA2ED-C247-46D3-9BCD-235DC95BE0C4}" dt="2021-05-20T17:33:34.568" v="28" actId="26606"/>
          <ac:spMkLst>
            <pc:docMk/>
            <pc:sldMk cId="1888580243" sldId="278"/>
            <ac:spMk id="4" creationId="{734DF08B-C78F-4DB2-8B25-0250E898880A}"/>
          </ac:spMkLst>
        </pc:spChg>
        <pc:spChg chg="add">
          <ac:chgData name="Sarah Gothard" userId="0e53f415fda5f162" providerId="LiveId" clId="{9AEEA2ED-C247-46D3-9BCD-235DC95BE0C4}" dt="2021-05-20T17:33:34.568" v="28" actId="26606"/>
          <ac:spMkLst>
            <pc:docMk/>
            <pc:sldMk cId="1888580243" sldId="278"/>
            <ac:spMk id="9" creationId="{32BC26D8-82FB-445E-AA49-62A77D7C1EE0}"/>
          </ac:spMkLst>
        </pc:spChg>
        <pc:spChg chg="add">
          <ac:chgData name="Sarah Gothard" userId="0e53f415fda5f162" providerId="LiveId" clId="{9AEEA2ED-C247-46D3-9BCD-235DC95BE0C4}" dt="2021-05-20T17:33:34.568" v="28" actId="26606"/>
          <ac:spMkLst>
            <pc:docMk/>
            <pc:sldMk cId="1888580243" sldId="278"/>
            <ac:spMk id="11" creationId="{CB44330D-EA18-4254-AA95-EB49948539B8}"/>
          </ac:spMkLst>
        </pc:spChg>
        <pc:spChg chg="del">
          <ac:chgData name="Sarah Gothard" userId="0e53f415fda5f162" providerId="LiveId" clId="{9AEEA2ED-C247-46D3-9BCD-235DC95BE0C4}" dt="2021-05-20T17:29:44.910" v="11"/>
          <ac:spMkLst>
            <pc:docMk/>
            <pc:sldMk cId="1888580243" sldId="278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4.910" v="11"/>
          <ac:spMkLst>
            <pc:docMk/>
            <pc:sldMk cId="1888580243" sldId="278"/>
            <ac:spMk id="46" creationId="{CB44330D-EA18-4254-AA95-EB49948539B8}"/>
          </ac:spMkLst>
        </pc:spChg>
        <pc:picChg chg="add mod">
          <ac:chgData name="Sarah Gothard" userId="0e53f415fda5f162" providerId="LiveId" clId="{9AEEA2ED-C247-46D3-9BCD-235DC95BE0C4}" dt="2021-05-20T17:33:34.568" v="28" actId="26606"/>
          <ac:picMkLst>
            <pc:docMk/>
            <pc:sldMk cId="1888580243" sldId="278"/>
            <ac:picMk id="3" creationId="{50F99702-27B9-4F85-B7ED-4062BD3EDC41}"/>
          </ac:picMkLst>
        </pc:picChg>
      </pc:sldChg>
      <pc:sldChg chg="delSp add del setBg delDesignElem">
        <pc:chgData name="Sarah Gothard" userId="0e53f415fda5f162" providerId="LiveId" clId="{9AEEA2ED-C247-46D3-9BCD-235DC95BE0C4}" dt="2021-05-20T17:33:36.955" v="29" actId="47"/>
        <pc:sldMkLst>
          <pc:docMk/>
          <pc:sldMk cId="1525191237" sldId="279"/>
        </pc:sldMkLst>
        <pc:spChg chg="del">
          <ac:chgData name="Sarah Gothard" userId="0e53f415fda5f162" providerId="LiveId" clId="{9AEEA2ED-C247-46D3-9BCD-235DC95BE0C4}" dt="2021-05-20T17:29:44.985" v="13"/>
          <ac:spMkLst>
            <pc:docMk/>
            <pc:sldMk cId="1525191237" sldId="279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4.985" v="13"/>
          <ac:spMkLst>
            <pc:docMk/>
            <pc:sldMk cId="1525191237" sldId="279"/>
            <ac:spMk id="46" creationId="{CB44330D-EA18-4254-AA95-EB49948539B8}"/>
          </ac:spMkLst>
        </pc:spChg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2130374276" sldId="279"/>
        </pc:sldMkLst>
      </pc:sldChg>
      <pc:sldChg chg="delSp add del setBg delDesignElem">
        <pc:chgData name="Sarah Gothard" userId="0e53f415fda5f162" providerId="LiveId" clId="{9AEEA2ED-C247-46D3-9BCD-235DC95BE0C4}" dt="2021-05-20T17:33:36.955" v="29" actId="47"/>
        <pc:sldMkLst>
          <pc:docMk/>
          <pc:sldMk cId="1490472404" sldId="280"/>
        </pc:sldMkLst>
        <pc:spChg chg="del">
          <ac:chgData name="Sarah Gothard" userId="0e53f415fda5f162" providerId="LiveId" clId="{9AEEA2ED-C247-46D3-9BCD-235DC95BE0C4}" dt="2021-05-20T17:29:45.140" v="15"/>
          <ac:spMkLst>
            <pc:docMk/>
            <pc:sldMk cId="1490472404" sldId="280"/>
            <ac:spMk id="44" creationId="{32BC26D8-82FB-445E-AA49-62A77D7C1EE0}"/>
          </ac:spMkLst>
        </pc:spChg>
        <pc:spChg chg="del">
          <ac:chgData name="Sarah Gothard" userId="0e53f415fda5f162" providerId="LiveId" clId="{9AEEA2ED-C247-46D3-9BCD-235DC95BE0C4}" dt="2021-05-20T17:29:45.140" v="15"/>
          <ac:spMkLst>
            <pc:docMk/>
            <pc:sldMk cId="1490472404" sldId="280"/>
            <ac:spMk id="46" creationId="{CB44330D-EA18-4254-AA95-EB49948539B8}"/>
          </ac:spMkLst>
        </pc:spChg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2175270901" sldId="280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1327098079" sldId="281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2865068840" sldId="282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2690417844" sldId="283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384656278" sldId="284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4182991745" sldId="285"/>
        </pc:sldMkLst>
      </pc:sldChg>
      <pc:sldChg chg="del">
        <pc:chgData name="Sarah Gothard" userId="0e53f415fda5f162" providerId="LiveId" clId="{9AEEA2ED-C247-46D3-9BCD-235DC95BE0C4}" dt="2021-05-20T17:29:05.856" v="3" actId="47"/>
        <pc:sldMkLst>
          <pc:docMk/>
          <pc:sldMk cId="4160157778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DE3030-287B-4D51-9A22-376D2F7C9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97600"/>
            <a:ext cx="10905066" cy="22628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5819FD-2429-4211-84DA-F9F672AAD6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53A242-C2A3-4E62-9501-6EDCD5280A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426075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6979D1B-1D3C-45BD-A792-45A34D905E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536903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0F99702-27B9-4F85-B7ED-4062BD3ED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88580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C88D94-B31C-4D62-8BBD-AF1A413D2B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278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55</Words>
  <Application>Microsoft Office PowerPoint</Application>
  <PresentationFormat>Widescreen</PresentationFormat>
  <Paragraphs>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17</cp:revision>
  <dcterms:created xsi:type="dcterms:W3CDTF">2019-10-03T18:26:20Z</dcterms:created>
  <dcterms:modified xsi:type="dcterms:W3CDTF">2021-05-20T17:34:43Z</dcterms:modified>
</cp:coreProperties>
</file>