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2" r:id="rId11"/>
    <p:sldId id="273" r:id="rId12"/>
    <p:sldId id="267" r:id="rId13"/>
    <p:sldId id="268" r:id="rId14"/>
    <p:sldId id="269" r:id="rId15"/>
    <p:sldId id="274" r:id="rId16"/>
    <p:sldId id="27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>
        <p:scale>
          <a:sx n="50" d="100"/>
          <a:sy n="50" d="100"/>
        </p:scale>
        <p:origin x="1312" y="4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D4E0B129-400B-473A-B29E-70E5F3D1A2C3}"/>
    <pc:docChg chg="custSel mod modSld">
      <pc:chgData name="Sarah Gothard" userId="0e53f415fda5f162" providerId="LiveId" clId="{D4E0B129-400B-473A-B29E-70E5F3D1A2C3}" dt="2019-09-28T19:50:17.784" v="15" actId="26606"/>
      <pc:docMkLst>
        <pc:docMk/>
      </pc:docMkLst>
      <pc:sldChg chg="addSp modSp mod setBg">
        <pc:chgData name="Sarah Gothard" userId="0e53f415fda5f162" providerId="LiveId" clId="{D4E0B129-400B-473A-B29E-70E5F3D1A2C3}" dt="2019-09-28T19:49:15.530" v="1" actId="26606"/>
        <pc:sldMkLst>
          <pc:docMk/>
          <pc:sldMk cId="389027220" sldId="256"/>
        </pc:sldMkLst>
        <pc:spChg chg="mod ord">
          <ac:chgData name="Sarah Gothard" userId="0e53f415fda5f162" providerId="LiveId" clId="{D4E0B129-400B-473A-B29E-70E5F3D1A2C3}" dt="2019-09-28T19:49:15.530" v="1" actId="26606"/>
          <ac:spMkLst>
            <pc:docMk/>
            <pc:sldMk cId="389027220" sldId="256"/>
            <ac:spMk id="4" creationId="{B8062202-99C2-4510-98CF-1439C7FDE86D}"/>
          </ac:spMkLst>
        </pc:spChg>
        <pc:spChg chg="add">
          <ac:chgData name="Sarah Gothard" userId="0e53f415fda5f162" providerId="LiveId" clId="{D4E0B129-400B-473A-B29E-70E5F3D1A2C3}" dt="2019-09-28T19:49:15.530" v="1" actId="26606"/>
          <ac:spMkLst>
            <pc:docMk/>
            <pc:sldMk cId="389027220" sldId="256"/>
            <ac:spMk id="9" creationId="{32BC26D8-82FB-445E-AA49-62A77D7C1EE0}"/>
          </ac:spMkLst>
        </pc:spChg>
        <pc:spChg chg="add">
          <ac:chgData name="Sarah Gothard" userId="0e53f415fda5f162" providerId="LiveId" clId="{D4E0B129-400B-473A-B29E-70E5F3D1A2C3}" dt="2019-09-28T19:49:15.530" v="1" actId="26606"/>
          <ac:spMkLst>
            <pc:docMk/>
            <pc:sldMk cId="389027220" sldId="256"/>
            <ac:spMk id="11" creationId="{CB44330D-EA18-4254-AA95-EB49948539B8}"/>
          </ac:spMkLst>
        </pc:spChg>
        <pc:picChg chg="mod">
          <ac:chgData name="Sarah Gothard" userId="0e53f415fda5f162" providerId="LiveId" clId="{D4E0B129-400B-473A-B29E-70E5F3D1A2C3}" dt="2019-09-28T19:49:15.530" v="1" actId="26606"/>
          <ac:picMkLst>
            <pc:docMk/>
            <pc:sldMk cId="389027220" sldId="256"/>
            <ac:picMk id="2" creationId="{7C30BEB1-A011-4F69-B00F-FF7B49174F95}"/>
          </ac:picMkLst>
        </pc:picChg>
      </pc:sldChg>
      <pc:sldChg chg="addSp modSp mod setBg">
        <pc:chgData name="Sarah Gothard" userId="0e53f415fda5f162" providerId="LiveId" clId="{D4E0B129-400B-473A-B29E-70E5F3D1A2C3}" dt="2019-09-28T19:49:13.149" v="0" actId="26606"/>
        <pc:sldMkLst>
          <pc:docMk/>
          <pc:sldMk cId="1128447956" sldId="257"/>
        </pc:sldMkLst>
        <pc:spChg chg="mod ord">
          <ac:chgData name="Sarah Gothard" userId="0e53f415fda5f162" providerId="LiveId" clId="{D4E0B129-400B-473A-B29E-70E5F3D1A2C3}" dt="2019-09-28T19:49:13.149" v="0" actId="26606"/>
          <ac:spMkLst>
            <pc:docMk/>
            <pc:sldMk cId="1128447956" sldId="257"/>
            <ac:spMk id="4" creationId="{CC149500-204A-43E2-BDFD-5729450FF4EA}"/>
          </ac:spMkLst>
        </pc:spChg>
        <pc:spChg chg="add">
          <ac:chgData name="Sarah Gothard" userId="0e53f415fda5f162" providerId="LiveId" clId="{D4E0B129-400B-473A-B29E-70E5F3D1A2C3}" dt="2019-09-28T19:49:13.149" v="0" actId="26606"/>
          <ac:spMkLst>
            <pc:docMk/>
            <pc:sldMk cId="1128447956" sldId="257"/>
            <ac:spMk id="12" creationId="{32BC26D8-82FB-445E-AA49-62A77D7C1EE0}"/>
          </ac:spMkLst>
        </pc:spChg>
        <pc:spChg chg="add">
          <ac:chgData name="Sarah Gothard" userId="0e53f415fda5f162" providerId="LiveId" clId="{D4E0B129-400B-473A-B29E-70E5F3D1A2C3}" dt="2019-09-28T19:49:13.149" v="0" actId="26606"/>
          <ac:spMkLst>
            <pc:docMk/>
            <pc:sldMk cId="1128447956" sldId="257"/>
            <ac:spMk id="14" creationId="{CB44330D-EA18-4254-AA95-EB49948539B8}"/>
          </ac:spMkLst>
        </pc:spChg>
        <pc:picChg chg="mod">
          <ac:chgData name="Sarah Gothard" userId="0e53f415fda5f162" providerId="LiveId" clId="{D4E0B129-400B-473A-B29E-70E5F3D1A2C3}" dt="2019-09-28T19:49:13.149" v="0" actId="26606"/>
          <ac:picMkLst>
            <pc:docMk/>
            <pc:sldMk cId="1128447956" sldId="257"/>
            <ac:picMk id="7" creationId="{96AAB24F-1737-42DF-BF1F-F353F9C80983}"/>
          </ac:picMkLst>
        </pc:picChg>
      </pc:sldChg>
      <pc:sldChg chg="addSp modSp mod setBg">
        <pc:chgData name="Sarah Gothard" userId="0e53f415fda5f162" providerId="LiveId" clId="{D4E0B129-400B-473A-B29E-70E5F3D1A2C3}" dt="2019-09-28T19:49:18.784" v="2" actId="26606"/>
        <pc:sldMkLst>
          <pc:docMk/>
          <pc:sldMk cId="110533064" sldId="258"/>
        </pc:sldMkLst>
        <pc:spChg chg="mod ord">
          <ac:chgData name="Sarah Gothard" userId="0e53f415fda5f162" providerId="LiveId" clId="{D4E0B129-400B-473A-B29E-70E5F3D1A2C3}" dt="2019-09-28T19:49:18.784" v="2" actId="26606"/>
          <ac:spMkLst>
            <pc:docMk/>
            <pc:sldMk cId="110533064" sldId="258"/>
            <ac:spMk id="4" creationId="{CC149500-204A-43E2-BDFD-5729450FF4EA}"/>
          </ac:spMkLst>
        </pc:spChg>
        <pc:spChg chg="add">
          <ac:chgData name="Sarah Gothard" userId="0e53f415fda5f162" providerId="LiveId" clId="{D4E0B129-400B-473A-B29E-70E5F3D1A2C3}" dt="2019-09-28T19:49:18.784" v="2" actId="26606"/>
          <ac:spMkLst>
            <pc:docMk/>
            <pc:sldMk cId="110533064" sldId="258"/>
            <ac:spMk id="9" creationId="{32BC26D8-82FB-445E-AA49-62A77D7C1EE0}"/>
          </ac:spMkLst>
        </pc:spChg>
        <pc:spChg chg="add">
          <ac:chgData name="Sarah Gothard" userId="0e53f415fda5f162" providerId="LiveId" clId="{D4E0B129-400B-473A-B29E-70E5F3D1A2C3}" dt="2019-09-28T19:49:18.784" v="2" actId="26606"/>
          <ac:spMkLst>
            <pc:docMk/>
            <pc:sldMk cId="110533064" sldId="258"/>
            <ac:spMk id="11" creationId="{CB44330D-EA18-4254-AA95-EB49948539B8}"/>
          </ac:spMkLst>
        </pc:spChg>
        <pc:picChg chg="mod">
          <ac:chgData name="Sarah Gothard" userId="0e53f415fda5f162" providerId="LiveId" clId="{D4E0B129-400B-473A-B29E-70E5F3D1A2C3}" dt="2019-09-28T19:49:18.784" v="2" actId="26606"/>
          <ac:picMkLst>
            <pc:docMk/>
            <pc:sldMk cId="110533064" sldId="258"/>
            <ac:picMk id="3" creationId="{776A7CCF-20DF-4E12-8E0A-672130C11A6D}"/>
          </ac:picMkLst>
        </pc:picChg>
      </pc:sldChg>
      <pc:sldChg chg="addSp modSp mod setBg">
        <pc:chgData name="Sarah Gothard" userId="0e53f415fda5f162" providerId="LiveId" clId="{D4E0B129-400B-473A-B29E-70E5F3D1A2C3}" dt="2019-09-28T19:49:27.530" v="4" actId="26606"/>
        <pc:sldMkLst>
          <pc:docMk/>
          <pc:sldMk cId="1412833282" sldId="259"/>
        </pc:sldMkLst>
        <pc:spChg chg="mod ord">
          <ac:chgData name="Sarah Gothard" userId="0e53f415fda5f162" providerId="LiveId" clId="{D4E0B129-400B-473A-B29E-70E5F3D1A2C3}" dt="2019-09-28T19:49:27.530" v="4" actId="26606"/>
          <ac:spMkLst>
            <pc:docMk/>
            <pc:sldMk cId="1412833282" sldId="259"/>
            <ac:spMk id="4" creationId="{CC149500-204A-43E2-BDFD-5729450FF4EA}"/>
          </ac:spMkLst>
        </pc:spChg>
        <pc:spChg chg="add">
          <ac:chgData name="Sarah Gothard" userId="0e53f415fda5f162" providerId="LiveId" clId="{D4E0B129-400B-473A-B29E-70E5F3D1A2C3}" dt="2019-09-28T19:49:27.530" v="4" actId="26606"/>
          <ac:spMkLst>
            <pc:docMk/>
            <pc:sldMk cId="1412833282" sldId="259"/>
            <ac:spMk id="9" creationId="{32BC26D8-82FB-445E-AA49-62A77D7C1EE0}"/>
          </ac:spMkLst>
        </pc:spChg>
        <pc:spChg chg="add">
          <ac:chgData name="Sarah Gothard" userId="0e53f415fda5f162" providerId="LiveId" clId="{D4E0B129-400B-473A-B29E-70E5F3D1A2C3}" dt="2019-09-28T19:49:27.530" v="4" actId="26606"/>
          <ac:spMkLst>
            <pc:docMk/>
            <pc:sldMk cId="1412833282" sldId="259"/>
            <ac:spMk id="11" creationId="{CB44330D-EA18-4254-AA95-EB49948539B8}"/>
          </ac:spMkLst>
        </pc:spChg>
        <pc:picChg chg="mod">
          <ac:chgData name="Sarah Gothard" userId="0e53f415fda5f162" providerId="LiveId" clId="{D4E0B129-400B-473A-B29E-70E5F3D1A2C3}" dt="2019-09-28T19:49:27.530" v="4" actId="26606"/>
          <ac:picMkLst>
            <pc:docMk/>
            <pc:sldMk cId="1412833282" sldId="259"/>
            <ac:picMk id="2" creationId="{F6347F08-49FF-4503-A99C-5EA946C8C4E8}"/>
          </ac:picMkLst>
        </pc:picChg>
      </pc:sldChg>
      <pc:sldChg chg="addSp modSp mod setBg">
        <pc:chgData name="Sarah Gothard" userId="0e53f415fda5f162" providerId="LiveId" clId="{D4E0B129-400B-473A-B29E-70E5F3D1A2C3}" dt="2019-09-28T19:49:24.186" v="3" actId="26606"/>
        <pc:sldMkLst>
          <pc:docMk/>
          <pc:sldMk cId="710531928" sldId="260"/>
        </pc:sldMkLst>
        <pc:spChg chg="mod ord">
          <ac:chgData name="Sarah Gothard" userId="0e53f415fda5f162" providerId="LiveId" clId="{D4E0B129-400B-473A-B29E-70E5F3D1A2C3}" dt="2019-09-28T19:49:24.186" v="3" actId="26606"/>
          <ac:spMkLst>
            <pc:docMk/>
            <pc:sldMk cId="710531928" sldId="260"/>
            <ac:spMk id="4" creationId="{CC149500-204A-43E2-BDFD-5729450FF4EA}"/>
          </ac:spMkLst>
        </pc:spChg>
        <pc:spChg chg="add">
          <ac:chgData name="Sarah Gothard" userId="0e53f415fda5f162" providerId="LiveId" clId="{D4E0B129-400B-473A-B29E-70E5F3D1A2C3}" dt="2019-09-28T19:49:24.186" v="3" actId="26606"/>
          <ac:spMkLst>
            <pc:docMk/>
            <pc:sldMk cId="710531928" sldId="260"/>
            <ac:spMk id="9" creationId="{32BC26D8-82FB-445E-AA49-62A77D7C1EE0}"/>
          </ac:spMkLst>
        </pc:spChg>
        <pc:spChg chg="add">
          <ac:chgData name="Sarah Gothard" userId="0e53f415fda5f162" providerId="LiveId" clId="{D4E0B129-400B-473A-B29E-70E5F3D1A2C3}" dt="2019-09-28T19:49:24.186" v="3" actId="26606"/>
          <ac:spMkLst>
            <pc:docMk/>
            <pc:sldMk cId="710531928" sldId="260"/>
            <ac:spMk id="11" creationId="{CB44330D-EA18-4254-AA95-EB49948539B8}"/>
          </ac:spMkLst>
        </pc:spChg>
        <pc:picChg chg="mod">
          <ac:chgData name="Sarah Gothard" userId="0e53f415fda5f162" providerId="LiveId" clId="{D4E0B129-400B-473A-B29E-70E5F3D1A2C3}" dt="2019-09-28T19:49:24.186" v="3" actId="26606"/>
          <ac:picMkLst>
            <pc:docMk/>
            <pc:sldMk cId="710531928" sldId="260"/>
            <ac:picMk id="2" creationId="{20622A92-B778-4129-A796-5803F296BDA8}"/>
          </ac:picMkLst>
        </pc:picChg>
      </pc:sldChg>
      <pc:sldChg chg="addSp modSp mod setBg">
        <pc:chgData name="Sarah Gothard" userId="0e53f415fda5f162" providerId="LiveId" clId="{D4E0B129-400B-473A-B29E-70E5F3D1A2C3}" dt="2019-09-28T19:49:30.310" v="5" actId="26606"/>
        <pc:sldMkLst>
          <pc:docMk/>
          <pc:sldMk cId="2837834100" sldId="261"/>
        </pc:sldMkLst>
        <pc:spChg chg="mod ord">
          <ac:chgData name="Sarah Gothard" userId="0e53f415fda5f162" providerId="LiveId" clId="{D4E0B129-400B-473A-B29E-70E5F3D1A2C3}" dt="2019-09-28T19:49:30.310" v="5" actId="26606"/>
          <ac:spMkLst>
            <pc:docMk/>
            <pc:sldMk cId="2837834100" sldId="261"/>
            <ac:spMk id="4" creationId="{CC149500-204A-43E2-BDFD-5729450FF4EA}"/>
          </ac:spMkLst>
        </pc:spChg>
        <pc:spChg chg="add">
          <ac:chgData name="Sarah Gothard" userId="0e53f415fda5f162" providerId="LiveId" clId="{D4E0B129-400B-473A-B29E-70E5F3D1A2C3}" dt="2019-09-28T19:49:30.310" v="5" actId="26606"/>
          <ac:spMkLst>
            <pc:docMk/>
            <pc:sldMk cId="2837834100" sldId="261"/>
            <ac:spMk id="9" creationId="{32BC26D8-82FB-445E-AA49-62A77D7C1EE0}"/>
          </ac:spMkLst>
        </pc:spChg>
        <pc:spChg chg="add">
          <ac:chgData name="Sarah Gothard" userId="0e53f415fda5f162" providerId="LiveId" clId="{D4E0B129-400B-473A-B29E-70E5F3D1A2C3}" dt="2019-09-28T19:49:30.310" v="5" actId="26606"/>
          <ac:spMkLst>
            <pc:docMk/>
            <pc:sldMk cId="2837834100" sldId="261"/>
            <ac:spMk id="11" creationId="{CB44330D-EA18-4254-AA95-EB49948539B8}"/>
          </ac:spMkLst>
        </pc:spChg>
        <pc:picChg chg="mod">
          <ac:chgData name="Sarah Gothard" userId="0e53f415fda5f162" providerId="LiveId" clId="{D4E0B129-400B-473A-B29E-70E5F3D1A2C3}" dt="2019-09-28T19:49:30.310" v="5" actId="26606"/>
          <ac:picMkLst>
            <pc:docMk/>
            <pc:sldMk cId="2837834100" sldId="261"/>
            <ac:picMk id="2" creationId="{83D7130D-38B1-4075-B536-866369C0C820}"/>
          </ac:picMkLst>
        </pc:picChg>
      </pc:sldChg>
      <pc:sldChg chg="addSp modSp mod setBg">
        <pc:chgData name="Sarah Gothard" userId="0e53f415fda5f162" providerId="LiveId" clId="{D4E0B129-400B-473A-B29E-70E5F3D1A2C3}" dt="2019-09-28T19:49:33.414" v="6" actId="26606"/>
        <pc:sldMkLst>
          <pc:docMk/>
          <pc:sldMk cId="1960609443" sldId="262"/>
        </pc:sldMkLst>
        <pc:spChg chg="mod ord">
          <ac:chgData name="Sarah Gothard" userId="0e53f415fda5f162" providerId="LiveId" clId="{D4E0B129-400B-473A-B29E-70E5F3D1A2C3}" dt="2019-09-28T19:49:33.414" v="6" actId="26606"/>
          <ac:spMkLst>
            <pc:docMk/>
            <pc:sldMk cId="1960609443" sldId="262"/>
            <ac:spMk id="4" creationId="{CC149500-204A-43E2-BDFD-5729450FF4EA}"/>
          </ac:spMkLst>
        </pc:spChg>
        <pc:spChg chg="add">
          <ac:chgData name="Sarah Gothard" userId="0e53f415fda5f162" providerId="LiveId" clId="{D4E0B129-400B-473A-B29E-70E5F3D1A2C3}" dt="2019-09-28T19:49:33.414" v="6" actId="26606"/>
          <ac:spMkLst>
            <pc:docMk/>
            <pc:sldMk cId="1960609443" sldId="262"/>
            <ac:spMk id="9" creationId="{32BC26D8-82FB-445E-AA49-62A77D7C1EE0}"/>
          </ac:spMkLst>
        </pc:spChg>
        <pc:spChg chg="add">
          <ac:chgData name="Sarah Gothard" userId="0e53f415fda5f162" providerId="LiveId" clId="{D4E0B129-400B-473A-B29E-70E5F3D1A2C3}" dt="2019-09-28T19:49:33.414" v="6" actId="26606"/>
          <ac:spMkLst>
            <pc:docMk/>
            <pc:sldMk cId="1960609443" sldId="262"/>
            <ac:spMk id="11" creationId="{CB44330D-EA18-4254-AA95-EB49948539B8}"/>
          </ac:spMkLst>
        </pc:spChg>
        <pc:picChg chg="mod">
          <ac:chgData name="Sarah Gothard" userId="0e53f415fda5f162" providerId="LiveId" clId="{D4E0B129-400B-473A-B29E-70E5F3D1A2C3}" dt="2019-09-28T19:49:33.414" v="6" actId="26606"/>
          <ac:picMkLst>
            <pc:docMk/>
            <pc:sldMk cId="1960609443" sldId="262"/>
            <ac:picMk id="2" creationId="{738CD55E-8C5E-4C8F-9943-64CD6D4838CB}"/>
          </ac:picMkLst>
        </pc:picChg>
      </pc:sldChg>
      <pc:sldChg chg="addSp modSp mod setBg">
        <pc:chgData name="Sarah Gothard" userId="0e53f415fda5f162" providerId="LiveId" clId="{D4E0B129-400B-473A-B29E-70E5F3D1A2C3}" dt="2019-09-28T19:49:36.761" v="7" actId="26606"/>
        <pc:sldMkLst>
          <pc:docMk/>
          <pc:sldMk cId="2135579049" sldId="263"/>
        </pc:sldMkLst>
        <pc:spChg chg="mod ord">
          <ac:chgData name="Sarah Gothard" userId="0e53f415fda5f162" providerId="LiveId" clId="{D4E0B129-400B-473A-B29E-70E5F3D1A2C3}" dt="2019-09-28T19:49:36.761" v="7" actId="26606"/>
          <ac:spMkLst>
            <pc:docMk/>
            <pc:sldMk cId="2135579049" sldId="263"/>
            <ac:spMk id="4" creationId="{CC149500-204A-43E2-BDFD-5729450FF4EA}"/>
          </ac:spMkLst>
        </pc:spChg>
        <pc:spChg chg="add">
          <ac:chgData name="Sarah Gothard" userId="0e53f415fda5f162" providerId="LiveId" clId="{D4E0B129-400B-473A-B29E-70E5F3D1A2C3}" dt="2019-09-28T19:49:36.761" v="7" actId="26606"/>
          <ac:spMkLst>
            <pc:docMk/>
            <pc:sldMk cId="2135579049" sldId="263"/>
            <ac:spMk id="9" creationId="{32BC26D8-82FB-445E-AA49-62A77D7C1EE0}"/>
          </ac:spMkLst>
        </pc:spChg>
        <pc:spChg chg="add">
          <ac:chgData name="Sarah Gothard" userId="0e53f415fda5f162" providerId="LiveId" clId="{D4E0B129-400B-473A-B29E-70E5F3D1A2C3}" dt="2019-09-28T19:49:36.761" v="7" actId="26606"/>
          <ac:spMkLst>
            <pc:docMk/>
            <pc:sldMk cId="2135579049" sldId="263"/>
            <ac:spMk id="11" creationId="{CB44330D-EA18-4254-AA95-EB49948539B8}"/>
          </ac:spMkLst>
        </pc:spChg>
        <pc:picChg chg="mod">
          <ac:chgData name="Sarah Gothard" userId="0e53f415fda5f162" providerId="LiveId" clId="{D4E0B129-400B-473A-B29E-70E5F3D1A2C3}" dt="2019-09-28T19:49:36.761" v="7" actId="26606"/>
          <ac:picMkLst>
            <pc:docMk/>
            <pc:sldMk cId="2135579049" sldId="263"/>
            <ac:picMk id="2" creationId="{0F088010-B7F3-4386-9605-159FCF27A6B2}"/>
          </ac:picMkLst>
        </pc:picChg>
      </pc:sldChg>
      <pc:sldChg chg="addSp modSp mod setBg">
        <pc:chgData name="Sarah Gothard" userId="0e53f415fda5f162" providerId="LiveId" clId="{D4E0B129-400B-473A-B29E-70E5F3D1A2C3}" dt="2019-09-28T19:49:41.400" v="8" actId="26606"/>
        <pc:sldMkLst>
          <pc:docMk/>
          <pc:sldMk cId="1124135254" sldId="264"/>
        </pc:sldMkLst>
        <pc:spChg chg="mod ord">
          <ac:chgData name="Sarah Gothard" userId="0e53f415fda5f162" providerId="LiveId" clId="{D4E0B129-400B-473A-B29E-70E5F3D1A2C3}" dt="2019-09-28T19:49:41.400" v="8" actId="26606"/>
          <ac:spMkLst>
            <pc:docMk/>
            <pc:sldMk cId="1124135254" sldId="264"/>
            <ac:spMk id="4" creationId="{CC149500-204A-43E2-BDFD-5729450FF4EA}"/>
          </ac:spMkLst>
        </pc:spChg>
        <pc:spChg chg="add">
          <ac:chgData name="Sarah Gothard" userId="0e53f415fda5f162" providerId="LiveId" clId="{D4E0B129-400B-473A-B29E-70E5F3D1A2C3}" dt="2019-09-28T19:49:41.400" v="8" actId="26606"/>
          <ac:spMkLst>
            <pc:docMk/>
            <pc:sldMk cId="1124135254" sldId="264"/>
            <ac:spMk id="9" creationId="{32BC26D8-82FB-445E-AA49-62A77D7C1EE0}"/>
          </ac:spMkLst>
        </pc:spChg>
        <pc:spChg chg="add">
          <ac:chgData name="Sarah Gothard" userId="0e53f415fda5f162" providerId="LiveId" clId="{D4E0B129-400B-473A-B29E-70E5F3D1A2C3}" dt="2019-09-28T19:49:41.400" v="8" actId="26606"/>
          <ac:spMkLst>
            <pc:docMk/>
            <pc:sldMk cId="1124135254" sldId="264"/>
            <ac:spMk id="11" creationId="{CB44330D-EA18-4254-AA95-EB49948539B8}"/>
          </ac:spMkLst>
        </pc:spChg>
        <pc:picChg chg="mod">
          <ac:chgData name="Sarah Gothard" userId="0e53f415fda5f162" providerId="LiveId" clId="{D4E0B129-400B-473A-B29E-70E5F3D1A2C3}" dt="2019-09-28T19:49:41.400" v="8" actId="26606"/>
          <ac:picMkLst>
            <pc:docMk/>
            <pc:sldMk cId="1124135254" sldId="264"/>
            <ac:picMk id="2" creationId="{803AD09E-07A4-4852-89A4-55B026AD9B2E}"/>
          </ac:picMkLst>
        </pc:picChg>
      </pc:sldChg>
      <pc:sldChg chg="addSp modSp mod setBg">
        <pc:chgData name="Sarah Gothard" userId="0e53f415fda5f162" providerId="LiveId" clId="{D4E0B129-400B-473A-B29E-70E5F3D1A2C3}" dt="2019-09-28T19:49:45.855" v="9" actId="26606"/>
        <pc:sldMkLst>
          <pc:docMk/>
          <pc:sldMk cId="124591645" sldId="265"/>
        </pc:sldMkLst>
        <pc:spChg chg="mod ord">
          <ac:chgData name="Sarah Gothard" userId="0e53f415fda5f162" providerId="LiveId" clId="{D4E0B129-400B-473A-B29E-70E5F3D1A2C3}" dt="2019-09-28T19:49:45.855" v="9" actId="26606"/>
          <ac:spMkLst>
            <pc:docMk/>
            <pc:sldMk cId="124591645" sldId="265"/>
            <ac:spMk id="4" creationId="{CC149500-204A-43E2-BDFD-5729450FF4EA}"/>
          </ac:spMkLst>
        </pc:spChg>
        <pc:spChg chg="add">
          <ac:chgData name="Sarah Gothard" userId="0e53f415fda5f162" providerId="LiveId" clId="{D4E0B129-400B-473A-B29E-70E5F3D1A2C3}" dt="2019-09-28T19:49:45.855" v="9" actId="26606"/>
          <ac:spMkLst>
            <pc:docMk/>
            <pc:sldMk cId="124591645" sldId="265"/>
            <ac:spMk id="9" creationId="{32BC26D8-82FB-445E-AA49-62A77D7C1EE0}"/>
          </ac:spMkLst>
        </pc:spChg>
        <pc:spChg chg="add">
          <ac:chgData name="Sarah Gothard" userId="0e53f415fda5f162" providerId="LiveId" clId="{D4E0B129-400B-473A-B29E-70E5F3D1A2C3}" dt="2019-09-28T19:49:45.855" v="9" actId="26606"/>
          <ac:spMkLst>
            <pc:docMk/>
            <pc:sldMk cId="124591645" sldId="265"/>
            <ac:spMk id="11" creationId="{CB44330D-EA18-4254-AA95-EB49948539B8}"/>
          </ac:spMkLst>
        </pc:spChg>
        <pc:picChg chg="mod">
          <ac:chgData name="Sarah Gothard" userId="0e53f415fda5f162" providerId="LiveId" clId="{D4E0B129-400B-473A-B29E-70E5F3D1A2C3}" dt="2019-09-28T19:49:45.855" v="9" actId="26606"/>
          <ac:picMkLst>
            <pc:docMk/>
            <pc:sldMk cId="124591645" sldId="265"/>
            <ac:picMk id="2" creationId="{100814E6-C9FA-4489-A186-6886CD4AC458}"/>
          </ac:picMkLst>
        </pc:picChg>
      </pc:sldChg>
      <pc:sldChg chg="addSp modSp mod setBg">
        <pc:chgData name="Sarah Gothard" userId="0e53f415fda5f162" providerId="LiveId" clId="{D4E0B129-400B-473A-B29E-70E5F3D1A2C3}" dt="2019-09-28T19:49:48.858" v="10" actId="26606"/>
        <pc:sldMkLst>
          <pc:docMk/>
          <pc:sldMk cId="2723866385" sldId="266"/>
        </pc:sldMkLst>
        <pc:spChg chg="mod ord">
          <ac:chgData name="Sarah Gothard" userId="0e53f415fda5f162" providerId="LiveId" clId="{D4E0B129-400B-473A-B29E-70E5F3D1A2C3}" dt="2019-09-28T19:49:48.858" v="10" actId="26606"/>
          <ac:spMkLst>
            <pc:docMk/>
            <pc:sldMk cId="2723866385" sldId="266"/>
            <ac:spMk id="4" creationId="{CC149500-204A-43E2-BDFD-5729450FF4EA}"/>
          </ac:spMkLst>
        </pc:spChg>
        <pc:spChg chg="add">
          <ac:chgData name="Sarah Gothard" userId="0e53f415fda5f162" providerId="LiveId" clId="{D4E0B129-400B-473A-B29E-70E5F3D1A2C3}" dt="2019-09-28T19:49:48.858" v="10" actId="26606"/>
          <ac:spMkLst>
            <pc:docMk/>
            <pc:sldMk cId="2723866385" sldId="266"/>
            <ac:spMk id="9" creationId="{32BC26D8-82FB-445E-AA49-62A77D7C1EE0}"/>
          </ac:spMkLst>
        </pc:spChg>
        <pc:spChg chg="add">
          <ac:chgData name="Sarah Gothard" userId="0e53f415fda5f162" providerId="LiveId" clId="{D4E0B129-400B-473A-B29E-70E5F3D1A2C3}" dt="2019-09-28T19:49:48.858" v="10" actId="26606"/>
          <ac:spMkLst>
            <pc:docMk/>
            <pc:sldMk cId="2723866385" sldId="266"/>
            <ac:spMk id="11" creationId="{CB44330D-EA18-4254-AA95-EB49948539B8}"/>
          </ac:spMkLst>
        </pc:spChg>
        <pc:picChg chg="mod">
          <ac:chgData name="Sarah Gothard" userId="0e53f415fda5f162" providerId="LiveId" clId="{D4E0B129-400B-473A-B29E-70E5F3D1A2C3}" dt="2019-09-28T19:49:48.858" v="10" actId="26606"/>
          <ac:picMkLst>
            <pc:docMk/>
            <pc:sldMk cId="2723866385" sldId="266"/>
            <ac:picMk id="2" creationId="{93E64A57-3574-48FD-8C95-B9A83C62C88E}"/>
          </ac:picMkLst>
        </pc:picChg>
      </pc:sldChg>
      <pc:sldChg chg="addSp modSp mod setBg">
        <pc:chgData name="Sarah Gothard" userId="0e53f415fda5f162" providerId="LiveId" clId="{D4E0B129-400B-473A-B29E-70E5F3D1A2C3}" dt="2019-09-28T19:49:56.582" v="11" actId="26606"/>
        <pc:sldMkLst>
          <pc:docMk/>
          <pc:sldMk cId="2409639182" sldId="267"/>
        </pc:sldMkLst>
        <pc:spChg chg="mod ord">
          <ac:chgData name="Sarah Gothard" userId="0e53f415fda5f162" providerId="LiveId" clId="{D4E0B129-400B-473A-B29E-70E5F3D1A2C3}" dt="2019-09-28T19:49:56.582" v="11" actId="26606"/>
          <ac:spMkLst>
            <pc:docMk/>
            <pc:sldMk cId="2409639182" sldId="267"/>
            <ac:spMk id="4" creationId="{CC149500-204A-43E2-BDFD-5729450FF4EA}"/>
          </ac:spMkLst>
        </pc:spChg>
        <pc:spChg chg="add">
          <ac:chgData name="Sarah Gothard" userId="0e53f415fda5f162" providerId="LiveId" clId="{D4E0B129-400B-473A-B29E-70E5F3D1A2C3}" dt="2019-09-28T19:49:56.582" v="11" actId="26606"/>
          <ac:spMkLst>
            <pc:docMk/>
            <pc:sldMk cId="2409639182" sldId="267"/>
            <ac:spMk id="9" creationId="{32BC26D8-82FB-445E-AA49-62A77D7C1EE0}"/>
          </ac:spMkLst>
        </pc:spChg>
        <pc:spChg chg="add">
          <ac:chgData name="Sarah Gothard" userId="0e53f415fda5f162" providerId="LiveId" clId="{D4E0B129-400B-473A-B29E-70E5F3D1A2C3}" dt="2019-09-28T19:49:56.582" v="11" actId="26606"/>
          <ac:spMkLst>
            <pc:docMk/>
            <pc:sldMk cId="2409639182" sldId="267"/>
            <ac:spMk id="11" creationId="{CB44330D-EA18-4254-AA95-EB49948539B8}"/>
          </ac:spMkLst>
        </pc:spChg>
        <pc:picChg chg="mod">
          <ac:chgData name="Sarah Gothard" userId="0e53f415fda5f162" providerId="LiveId" clId="{D4E0B129-400B-473A-B29E-70E5F3D1A2C3}" dt="2019-09-28T19:49:56.582" v="11" actId="26606"/>
          <ac:picMkLst>
            <pc:docMk/>
            <pc:sldMk cId="2409639182" sldId="267"/>
            <ac:picMk id="2" creationId="{FEEAC5E1-8905-49FF-81DE-1438B6334E33}"/>
          </ac:picMkLst>
        </pc:picChg>
      </pc:sldChg>
      <pc:sldChg chg="addSp modSp mod setBg">
        <pc:chgData name="Sarah Gothard" userId="0e53f415fda5f162" providerId="LiveId" clId="{D4E0B129-400B-473A-B29E-70E5F3D1A2C3}" dt="2019-09-28T19:49:59.561" v="12" actId="26606"/>
        <pc:sldMkLst>
          <pc:docMk/>
          <pc:sldMk cId="121268898" sldId="268"/>
        </pc:sldMkLst>
        <pc:spChg chg="mod ord">
          <ac:chgData name="Sarah Gothard" userId="0e53f415fda5f162" providerId="LiveId" clId="{D4E0B129-400B-473A-B29E-70E5F3D1A2C3}" dt="2019-09-28T19:49:59.561" v="12" actId="26606"/>
          <ac:spMkLst>
            <pc:docMk/>
            <pc:sldMk cId="121268898" sldId="268"/>
            <ac:spMk id="4" creationId="{CC149500-204A-43E2-BDFD-5729450FF4EA}"/>
          </ac:spMkLst>
        </pc:spChg>
        <pc:spChg chg="add">
          <ac:chgData name="Sarah Gothard" userId="0e53f415fda5f162" providerId="LiveId" clId="{D4E0B129-400B-473A-B29E-70E5F3D1A2C3}" dt="2019-09-28T19:49:59.561" v="12" actId="26606"/>
          <ac:spMkLst>
            <pc:docMk/>
            <pc:sldMk cId="121268898" sldId="268"/>
            <ac:spMk id="9" creationId="{32BC26D8-82FB-445E-AA49-62A77D7C1EE0}"/>
          </ac:spMkLst>
        </pc:spChg>
        <pc:spChg chg="add">
          <ac:chgData name="Sarah Gothard" userId="0e53f415fda5f162" providerId="LiveId" clId="{D4E0B129-400B-473A-B29E-70E5F3D1A2C3}" dt="2019-09-28T19:49:59.561" v="12" actId="26606"/>
          <ac:spMkLst>
            <pc:docMk/>
            <pc:sldMk cId="121268898" sldId="268"/>
            <ac:spMk id="11" creationId="{CB44330D-EA18-4254-AA95-EB49948539B8}"/>
          </ac:spMkLst>
        </pc:spChg>
        <pc:picChg chg="mod">
          <ac:chgData name="Sarah Gothard" userId="0e53f415fda5f162" providerId="LiveId" clId="{D4E0B129-400B-473A-B29E-70E5F3D1A2C3}" dt="2019-09-28T19:49:59.561" v="12" actId="26606"/>
          <ac:picMkLst>
            <pc:docMk/>
            <pc:sldMk cId="121268898" sldId="268"/>
            <ac:picMk id="2" creationId="{017B89CB-8E68-495B-9588-360DD57E9551}"/>
          </ac:picMkLst>
        </pc:picChg>
      </pc:sldChg>
      <pc:sldChg chg="addSp modSp mod setBg">
        <pc:chgData name="Sarah Gothard" userId="0e53f415fda5f162" providerId="LiveId" clId="{D4E0B129-400B-473A-B29E-70E5F3D1A2C3}" dt="2019-09-28T19:50:05.650" v="13" actId="26606"/>
        <pc:sldMkLst>
          <pc:docMk/>
          <pc:sldMk cId="3483713500" sldId="269"/>
        </pc:sldMkLst>
        <pc:spChg chg="mod ord">
          <ac:chgData name="Sarah Gothard" userId="0e53f415fda5f162" providerId="LiveId" clId="{D4E0B129-400B-473A-B29E-70E5F3D1A2C3}" dt="2019-09-28T19:50:05.650" v="13" actId="26606"/>
          <ac:spMkLst>
            <pc:docMk/>
            <pc:sldMk cId="3483713500" sldId="269"/>
            <ac:spMk id="4" creationId="{CC149500-204A-43E2-BDFD-5729450FF4EA}"/>
          </ac:spMkLst>
        </pc:spChg>
        <pc:spChg chg="add">
          <ac:chgData name="Sarah Gothard" userId="0e53f415fda5f162" providerId="LiveId" clId="{D4E0B129-400B-473A-B29E-70E5F3D1A2C3}" dt="2019-09-28T19:50:05.650" v="13" actId="26606"/>
          <ac:spMkLst>
            <pc:docMk/>
            <pc:sldMk cId="3483713500" sldId="269"/>
            <ac:spMk id="11" creationId="{32BC26D8-82FB-445E-AA49-62A77D7C1EE0}"/>
          </ac:spMkLst>
        </pc:spChg>
        <pc:spChg chg="add">
          <ac:chgData name="Sarah Gothard" userId="0e53f415fda5f162" providerId="LiveId" clId="{D4E0B129-400B-473A-B29E-70E5F3D1A2C3}" dt="2019-09-28T19:50:05.650" v="13" actId="26606"/>
          <ac:spMkLst>
            <pc:docMk/>
            <pc:sldMk cId="3483713500" sldId="269"/>
            <ac:spMk id="13" creationId="{CB44330D-EA18-4254-AA95-EB49948539B8}"/>
          </ac:spMkLst>
        </pc:spChg>
        <pc:picChg chg="mod">
          <ac:chgData name="Sarah Gothard" userId="0e53f415fda5f162" providerId="LiveId" clId="{D4E0B129-400B-473A-B29E-70E5F3D1A2C3}" dt="2019-09-28T19:50:05.650" v="13" actId="26606"/>
          <ac:picMkLst>
            <pc:docMk/>
            <pc:sldMk cId="3483713500" sldId="269"/>
            <ac:picMk id="6" creationId="{3CCC470E-209E-45F3-BAC5-28EEE97EEB3C}"/>
          </ac:picMkLst>
        </pc:picChg>
      </pc:sldChg>
      <pc:sldChg chg="addSp modSp mod setBg">
        <pc:chgData name="Sarah Gothard" userId="0e53f415fda5f162" providerId="LiveId" clId="{D4E0B129-400B-473A-B29E-70E5F3D1A2C3}" dt="2019-09-28T19:50:14.572" v="14" actId="26606"/>
        <pc:sldMkLst>
          <pc:docMk/>
          <pc:sldMk cId="2221326427" sldId="270"/>
        </pc:sldMkLst>
        <pc:spChg chg="mod ord">
          <ac:chgData name="Sarah Gothard" userId="0e53f415fda5f162" providerId="LiveId" clId="{D4E0B129-400B-473A-B29E-70E5F3D1A2C3}" dt="2019-09-28T19:50:14.572" v="14" actId="26606"/>
          <ac:spMkLst>
            <pc:docMk/>
            <pc:sldMk cId="2221326427" sldId="270"/>
            <ac:spMk id="4" creationId="{CC149500-204A-43E2-BDFD-5729450FF4EA}"/>
          </ac:spMkLst>
        </pc:spChg>
        <pc:spChg chg="add">
          <ac:chgData name="Sarah Gothard" userId="0e53f415fda5f162" providerId="LiveId" clId="{D4E0B129-400B-473A-B29E-70E5F3D1A2C3}" dt="2019-09-28T19:50:14.572" v="14" actId="26606"/>
          <ac:spMkLst>
            <pc:docMk/>
            <pc:sldMk cId="2221326427" sldId="270"/>
            <ac:spMk id="9" creationId="{32BC26D8-82FB-445E-AA49-62A77D7C1EE0}"/>
          </ac:spMkLst>
        </pc:spChg>
        <pc:spChg chg="add">
          <ac:chgData name="Sarah Gothard" userId="0e53f415fda5f162" providerId="LiveId" clId="{D4E0B129-400B-473A-B29E-70E5F3D1A2C3}" dt="2019-09-28T19:50:14.572" v="14" actId="26606"/>
          <ac:spMkLst>
            <pc:docMk/>
            <pc:sldMk cId="2221326427" sldId="270"/>
            <ac:spMk id="11" creationId="{CB44330D-EA18-4254-AA95-EB49948539B8}"/>
          </ac:spMkLst>
        </pc:spChg>
        <pc:picChg chg="mod">
          <ac:chgData name="Sarah Gothard" userId="0e53f415fda5f162" providerId="LiveId" clId="{D4E0B129-400B-473A-B29E-70E5F3D1A2C3}" dt="2019-09-28T19:50:14.572" v="14" actId="26606"/>
          <ac:picMkLst>
            <pc:docMk/>
            <pc:sldMk cId="2221326427" sldId="270"/>
            <ac:picMk id="2" creationId="{C34DA093-44C0-4B10-BE10-5E070B2380C6}"/>
          </ac:picMkLst>
        </pc:picChg>
      </pc:sldChg>
      <pc:sldChg chg="addSp modSp mod setBg">
        <pc:chgData name="Sarah Gothard" userId="0e53f415fda5f162" providerId="LiveId" clId="{D4E0B129-400B-473A-B29E-70E5F3D1A2C3}" dt="2019-09-28T19:50:17.784" v="15" actId="26606"/>
        <pc:sldMkLst>
          <pc:docMk/>
          <pc:sldMk cId="431341603" sldId="271"/>
        </pc:sldMkLst>
        <pc:spChg chg="mod ord">
          <ac:chgData name="Sarah Gothard" userId="0e53f415fda5f162" providerId="LiveId" clId="{D4E0B129-400B-473A-B29E-70E5F3D1A2C3}" dt="2019-09-28T19:50:17.784" v="15" actId="26606"/>
          <ac:spMkLst>
            <pc:docMk/>
            <pc:sldMk cId="431341603" sldId="271"/>
            <ac:spMk id="4" creationId="{CC149500-204A-43E2-BDFD-5729450FF4EA}"/>
          </ac:spMkLst>
        </pc:spChg>
        <pc:spChg chg="add">
          <ac:chgData name="Sarah Gothard" userId="0e53f415fda5f162" providerId="LiveId" clId="{D4E0B129-400B-473A-B29E-70E5F3D1A2C3}" dt="2019-09-28T19:50:17.784" v="15" actId="26606"/>
          <ac:spMkLst>
            <pc:docMk/>
            <pc:sldMk cId="431341603" sldId="271"/>
            <ac:spMk id="9" creationId="{32BC26D8-82FB-445E-AA49-62A77D7C1EE0}"/>
          </ac:spMkLst>
        </pc:spChg>
        <pc:spChg chg="add">
          <ac:chgData name="Sarah Gothard" userId="0e53f415fda5f162" providerId="LiveId" clId="{D4E0B129-400B-473A-B29E-70E5F3D1A2C3}" dt="2019-09-28T19:50:17.784" v="15" actId="26606"/>
          <ac:spMkLst>
            <pc:docMk/>
            <pc:sldMk cId="431341603" sldId="271"/>
            <ac:spMk id="11" creationId="{CB44330D-EA18-4254-AA95-EB49948539B8}"/>
          </ac:spMkLst>
        </pc:spChg>
        <pc:picChg chg="mod">
          <ac:chgData name="Sarah Gothard" userId="0e53f415fda5f162" providerId="LiveId" clId="{D4E0B129-400B-473A-B29E-70E5F3D1A2C3}" dt="2019-09-28T19:50:17.784" v="15" actId="26606"/>
          <ac:picMkLst>
            <pc:docMk/>
            <pc:sldMk cId="431341603" sldId="271"/>
            <ac:picMk id="2" creationId="{A3038B7E-66EB-4096-8D39-B84DB64BB2A5}"/>
          </ac:picMkLst>
        </pc:picChg>
      </pc:sldChg>
    </pc:docChg>
  </pc:docChgLst>
  <pc:docChgLst>
    <pc:chgData name="Sarah Gothard" userId="0e53f415fda5f162" providerId="LiveId" clId="{8546A024-23FC-4479-B4CD-0033952C10A1}"/>
    <pc:docChg chg="custSel addSld delSld modSld modMainMaster">
      <pc:chgData name="Sarah Gothard" userId="0e53f415fda5f162" providerId="LiveId" clId="{8546A024-23FC-4479-B4CD-0033952C10A1}" dt="2019-07-20T19:24:38.596" v="83"/>
      <pc:docMkLst>
        <pc:docMk/>
      </pc:docMkLst>
      <pc:sldChg chg="addSp delSp modSp">
        <pc:chgData name="Sarah Gothard" userId="0e53f415fda5f162" providerId="LiveId" clId="{8546A024-23FC-4479-B4CD-0033952C10A1}" dt="2019-07-20T19:04:48.264" v="10" actId="1036"/>
        <pc:sldMkLst>
          <pc:docMk/>
          <pc:sldMk cId="389027220" sldId="256"/>
        </pc:sldMkLst>
        <pc:spChg chg="mod">
          <ac:chgData name="Sarah Gothard" userId="0e53f415fda5f162" providerId="LiveId" clId="{8546A024-23FC-4479-B4CD-0033952C10A1}" dt="2019-07-20T19:04:48.264" v="10" actId="1036"/>
          <ac:spMkLst>
            <pc:docMk/>
            <pc:sldMk cId="389027220" sldId="256"/>
            <ac:spMk id="4" creationId="{B8062202-99C2-4510-98CF-1439C7FDE86D}"/>
          </ac:spMkLst>
        </pc:spChg>
        <pc:picChg chg="add">
          <ac:chgData name="Sarah Gothard" userId="0e53f415fda5f162" providerId="LiveId" clId="{8546A024-23FC-4479-B4CD-0033952C10A1}" dt="2019-07-20T19:04:32.470" v="2"/>
          <ac:picMkLst>
            <pc:docMk/>
            <pc:sldMk cId="389027220" sldId="256"/>
            <ac:picMk id="2" creationId="{7C30BEB1-A011-4F69-B00F-FF7B49174F95}"/>
          </ac:picMkLst>
        </pc:picChg>
        <pc:picChg chg="del mod">
          <ac:chgData name="Sarah Gothard" userId="0e53f415fda5f162" providerId="LiveId" clId="{8546A024-23FC-4479-B4CD-0033952C10A1}" dt="2019-07-20T19:04:31.485" v="1" actId="478"/>
          <ac:picMkLst>
            <pc:docMk/>
            <pc:sldMk cId="389027220" sldId="256"/>
            <ac:picMk id="5" creationId="{AF61AA21-9EDA-44FA-912C-945DD45B6E44}"/>
          </ac:picMkLst>
        </pc:picChg>
      </pc:sldChg>
      <pc:sldChg chg="addSp delSp modSp">
        <pc:chgData name="Sarah Gothard" userId="0e53f415fda5f162" providerId="LiveId" clId="{8546A024-23FC-4479-B4CD-0033952C10A1}" dt="2019-07-20T19:07:33.371" v="58"/>
        <pc:sldMkLst>
          <pc:docMk/>
          <pc:sldMk cId="1128447956" sldId="257"/>
        </pc:sldMkLst>
        <pc:spChg chg="add del mod">
          <ac:chgData name="Sarah Gothard" userId="0e53f415fda5f162" providerId="LiveId" clId="{8546A024-23FC-4479-B4CD-0033952C10A1}" dt="2019-07-20T19:04:51.453" v="11" actId="478"/>
          <ac:spMkLst>
            <pc:docMk/>
            <pc:sldMk cId="1128447956" sldId="257"/>
            <ac:spMk id="3" creationId="{F3FE1656-9B9F-4C0B-8223-1A1332A39B6B}"/>
          </ac:spMkLst>
        </pc:spChg>
        <pc:spChg chg="mod">
          <ac:chgData name="Sarah Gothard" userId="0e53f415fda5f162" providerId="LiveId" clId="{8546A024-23FC-4479-B4CD-0033952C10A1}" dt="2019-07-20T19:04:54.922" v="24" actId="1036"/>
          <ac:spMkLst>
            <pc:docMk/>
            <pc:sldMk cId="1128447956" sldId="257"/>
            <ac:spMk id="4" creationId="{CC149500-204A-43E2-BDFD-5729450FF4EA}"/>
          </ac:spMkLst>
        </pc:spChg>
        <pc:picChg chg="del mod">
          <ac:chgData name="Sarah Gothard" userId="0e53f415fda5f162" providerId="LiveId" clId="{8546A024-23FC-4479-B4CD-0033952C10A1}" dt="2019-07-20T19:04:35.322" v="3" actId="478"/>
          <ac:picMkLst>
            <pc:docMk/>
            <pc:sldMk cId="1128447956" sldId="257"/>
            <ac:picMk id="5" creationId="{9FCE35CB-CE54-4122-96BB-A005D51182DC}"/>
          </ac:picMkLst>
        </pc:picChg>
        <pc:picChg chg="add del">
          <ac:chgData name="Sarah Gothard" userId="0e53f415fda5f162" providerId="LiveId" clId="{8546A024-23FC-4479-B4CD-0033952C10A1}" dt="2019-07-20T19:07:16.133" v="57" actId="478"/>
          <ac:picMkLst>
            <pc:docMk/>
            <pc:sldMk cId="1128447956" sldId="257"/>
            <ac:picMk id="6" creationId="{5F599DF9-5FB0-4D2A-9577-1E479DBA1970}"/>
          </ac:picMkLst>
        </pc:picChg>
        <pc:picChg chg="add">
          <ac:chgData name="Sarah Gothard" userId="0e53f415fda5f162" providerId="LiveId" clId="{8546A024-23FC-4479-B4CD-0033952C10A1}" dt="2019-07-20T19:07:33.371" v="58"/>
          <ac:picMkLst>
            <pc:docMk/>
            <pc:sldMk cId="1128447956" sldId="257"/>
            <ac:picMk id="7" creationId="{96AAB24F-1737-42DF-BF1F-F353F9C80983}"/>
          </ac:picMkLst>
        </pc:picChg>
      </pc:sldChg>
      <pc:sldChg chg="addSp delSp add">
        <pc:chgData name="Sarah Gothard" userId="0e53f415fda5f162" providerId="LiveId" clId="{8546A024-23FC-4479-B4CD-0033952C10A1}" dt="2019-07-20T19:14:37.562" v="66"/>
        <pc:sldMkLst>
          <pc:docMk/>
          <pc:sldMk cId="110533064" sldId="258"/>
        </pc:sldMkLst>
        <pc:picChg chg="add del">
          <ac:chgData name="Sarah Gothard" userId="0e53f415fda5f162" providerId="LiveId" clId="{8546A024-23FC-4479-B4CD-0033952C10A1}" dt="2019-07-20T19:14:37.235" v="65" actId="478"/>
          <ac:picMkLst>
            <pc:docMk/>
            <pc:sldMk cId="110533064" sldId="258"/>
            <ac:picMk id="2" creationId="{1D40952B-7E76-405B-8721-9959D7A7DB77}"/>
          </ac:picMkLst>
        </pc:picChg>
        <pc:picChg chg="add">
          <ac:chgData name="Sarah Gothard" userId="0e53f415fda5f162" providerId="LiveId" clId="{8546A024-23FC-4479-B4CD-0033952C10A1}" dt="2019-07-20T19:14:37.562" v="66"/>
          <ac:picMkLst>
            <pc:docMk/>
            <pc:sldMk cId="110533064" sldId="258"/>
            <ac:picMk id="3" creationId="{776A7CCF-20DF-4E12-8E0A-672130C11A6D}"/>
          </ac:picMkLst>
        </pc:picChg>
      </pc:sldChg>
      <pc:sldChg chg="addSp add">
        <pc:chgData name="Sarah Gothard" userId="0e53f415fda5f162" providerId="LiveId" clId="{8546A024-23FC-4479-B4CD-0033952C10A1}" dt="2019-07-20T19:18:15.055" v="69"/>
        <pc:sldMkLst>
          <pc:docMk/>
          <pc:sldMk cId="1412833282" sldId="259"/>
        </pc:sldMkLst>
        <pc:picChg chg="add">
          <ac:chgData name="Sarah Gothard" userId="0e53f415fda5f162" providerId="LiveId" clId="{8546A024-23FC-4479-B4CD-0033952C10A1}" dt="2019-07-20T19:18:15.055" v="69"/>
          <ac:picMkLst>
            <pc:docMk/>
            <pc:sldMk cId="1412833282" sldId="259"/>
            <ac:picMk id="2" creationId="{F6347F08-49FF-4503-A99C-5EA946C8C4E8}"/>
          </ac:picMkLst>
        </pc:picChg>
      </pc:sldChg>
      <pc:sldChg chg="addSp add">
        <pc:chgData name="Sarah Gothard" userId="0e53f415fda5f162" providerId="LiveId" clId="{8546A024-23FC-4479-B4CD-0033952C10A1}" dt="2019-07-20T19:24:10.378" v="78"/>
        <pc:sldMkLst>
          <pc:docMk/>
          <pc:sldMk cId="710531928" sldId="260"/>
        </pc:sldMkLst>
        <pc:picChg chg="add">
          <ac:chgData name="Sarah Gothard" userId="0e53f415fda5f162" providerId="LiveId" clId="{8546A024-23FC-4479-B4CD-0033952C10A1}" dt="2019-07-20T19:24:10.378" v="78"/>
          <ac:picMkLst>
            <pc:docMk/>
            <pc:sldMk cId="710531928" sldId="260"/>
            <ac:picMk id="2" creationId="{20622A92-B778-4129-A796-5803F296BDA8}"/>
          </ac:picMkLst>
        </pc:picChg>
      </pc:sldChg>
      <pc:sldChg chg="addSp add">
        <pc:chgData name="Sarah Gothard" userId="0e53f415fda5f162" providerId="LiveId" clId="{8546A024-23FC-4479-B4CD-0033952C10A1}" dt="2019-07-20T19:24:38.596" v="83"/>
        <pc:sldMkLst>
          <pc:docMk/>
          <pc:sldMk cId="2837834100" sldId="261"/>
        </pc:sldMkLst>
        <pc:picChg chg="add">
          <ac:chgData name="Sarah Gothard" userId="0e53f415fda5f162" providerId="LiveId" clId="{8546A024-23FC-4479-B4CD-0033952C10A1}" dt="2019-07-20T19:24:38.596" v="83"/>
          <ac:picMkLst>
            <pc:docMk/>
            <pc:sldMk cId="2837834100" sldId="261"/>
            <ac:picMk id="2" creationId="{83D7130D-38B1-4075-B536-866369C0C820}"/>
          </ac:picMkLst>
        </pc:picChg>
      </pc:sldChg>
      <pc:sldChg chg="addSp add">
        <pc:chgData name="Sarah Gothard" userId="0e53f415fda5f162" providerId="LiveId" clId="{8546A024-23FC-4479-B4CD-0033952C10A1}" dt="2019-07-20T19:08:52.049" v="59"/>
        <pc:sldMkLst>
          <pc:docMk/>
          <pc:sldMk cId="1960609443" sldId="262"/>
        </pc:sldMkLst>
        <pc:picChg chg="add">
          <ac:chgData name="Sarah Gothard" userId="0e53f415fda5f162" providerId="LiveId" clId="{8546A024-23FC-4479-B4CD-0033952C10A1}" dt="2019-07-20T19:08:52.049" v="59"/>
          <ac:picMkLst>
            <pc:docMk/>
            <pc:sldMk cId="1960609443" sldId="262"/>
            <ac:picMk id="2" creationId="{738CD55E-8C5E-4C8F-9943-64CD6D4838CB}"/>
          </ac:picMkLst>
        </pc:picChg>
      </pc:sldChg>
      <pc:sldChg chg="addSp add">
        <pc:chgData name="Sarah Gothard" userId="0e53f415fda5f162" providerId="LiveId" clId="{8546A024-23FC-4479-B4CD-0033952C10A1}" dt="2019-07-20T19:15:39.467" v="67"/>
        <pc:sldMkLst>
          <pc:docMk/>
          <pc:sldMk cId="2135579049" sldId="263"/>
        </pc:sldMkLst>
        <pc:picChg chg="add">
          <ac:chgData name="Sarah Gothard" userId="0e53f415fda5f162" providerId="LiveId" clId="{8546A024-23FC-4479-B4CD-0033952C10A1}" dt="2019-07-20T19:15:39.467" v="67"/>
          <ac:picMkLst>
            <pc:docMk/>
            <pc:sldMk cId="2135579049" sldId="263"/>
            <ac:picMk id="2" creationId="{0F088010-B7F3-4386-9605-159FCF27A6B2}"/>
          </ac:picMkLst>
        </pc:picChg>
      </pc:sldChg>
      <pc:sldChg chg="addSp add">
        <pc:chgData name="Sarah Gothard" userId="0e53f415fda5f162" providerId="LiveId" clId="{8546A024-23FC-4479-B4CD-0033952C10A1}" dt="2019-07-20T19:19:09.028" v="70"/>
        <pc:sldMkLst>
          <pc:docMk/>
          <pc:sldMk cId="1124135254" sldId="264"/>
        </pc:sldMkLst>
        <pc:picChg chg="add">
          <ac:chgData name="Sarah Gothard" userId="0e53f415fda5f162" providerId="LiveId" clId="{8546A024-23FC-4479-B4CD-0033952C10A1}" dt="2019-07-20T19:19:09.028" v="70"/>
          <ac:picMkLst>
            <pc:docMk/>
            <pc:sldMk cId="1124135254" sldId="264"/>
            <ac:picMk id="2" creationId="{803AD09E-07A4-4852-89A4-55B026AD9B2E}"/>
          </ac:picMkLst>
        </pc:picChg>
      </pc:sldChg>
      <pc:sldChg chg="addSp add">
        <pc:chgData name="Sarah Gothard" userId="0e53f415fda5f162" providerId="LiveId" clId="{8546A024-23FC-4479-B4CD-0033952C10A1}" dt="2019-07-20T19:24:14.782" v="79"/>
        <pc:sldMkLst>
          <pc:docMk/>
          <pc:sldMk cId="124591645" sldId="265"/>
        </pc:sldMkLst>
        <pc:picChg chg="add">
          <ac:chgData name="Sarah Gothard" userId="0e53f415fda5f162" providerId="LiveId" clId="{8546A024-23FC-4479-B4CD-0033952C10A1}" dt="2019-07-20T19:24:14.782" v="79"/>
          <ac:picMkLst>
            <pc:docMk/>
            <pc:sldMk cId="124591645" sldId="265"/>
            <ac:picMk id="2" creationId="{100814E6-C9FA-4489-A186-6886CD4AC458}"/>
          </ac:picMkLst>
        </pc:picChg>
      </pc:sldChg>
      <pc:sldChg chg="addSp add">
        <pc:chgData name="Sarah Gothard" userId="0e53f415fda5f162" providerId="LiveId" clId="{8546A024-23FC-4479-B4CD-0033952C10A1}" dt="2019-07-20T19:24:31.608" v="81"/>
        <pc:sldMkLst>
          <pc:docMk/>
          <pc:sldMk cId="2723866385" sldId="266"/>
        </pc:sldMkLst>
        <pc:picChg chg="add">
          <ac:chgData name="Sarah Gothard" userId="0e53f415fda5f162" providerId="LiveId" clId="{8546A024-23FC-4479-B4CD-0033952C10A1}" dt="2019-07-20T19:24:31.608" v="81"/>
          <ac:picMkLst>
            <pc:docMk/>
            <pc:sldMk cId="2723866385" sldId="266"/>
            <ac:picMk id="2" creationId="{93E64A57-3574-48FD-8C95-B9A83C62C88E}"/>
          </ac:picMkLst>
        </pc:picChg>
      </pc:sldChg>
      <pc:sldChg chg="addSp add">
        <pc:chgData name="Sarah Gothard" userId="0e53f415fda5f162" providerId="LiveId" clId="{8546A024-23FC-4479-B4CD-0033952C10A1}" dt="2019-07-20T19:10:25.731" v="60"/>
        <pc:sldMkLst>
          <pc:docMk/>
          <pc:sldMk cId="2409639182" sldId="267"/>
        </pc:sldMkLst>
        <pc:picChg chg="add">
          <ac:chgData name="Sarah Gothard" userId="0e53f415fda5f162" providerId="LiveId" clId="{8546A024-23FC-4479-B4CD-0033952C10A1}" dt="2019-07-20T19:10:25.731" v="60"/>
          <ac:picMkLst>
            <pc:docMk/>
            <pc:sldMk cId="2409639182" sldId="267"/>
            <ac:picMk id="2" creationId="{FEEAC5E1-8905-49FF-81DE-1438B6334E33}"/>
          </ac:picMkLst>
        </pc:picChg>
      </pc:sldChg>
      <pc:sldChg chg="addSp add">
        <pc:chgData name="Sarah Gothard" userId="0e53f415fda5f162" providerId="LiveId" clId="{8546A024-23FC-4479-B4CD-0033952C10A1}" dt="2019-07-20T19:16:49.233" v="68"/>
        <pc:sldMkLst>
          <pc:docMk/>
          <pc:sldMk cId="121268898" sldId="268"/>
        </pc:sldMkLst>
        <pc:picChg chg="add">
          <ac:chgData name="Sarah Gothard" userId="0e53f415fda5f162" providerId="LiveId" clId="{8546A024-23FC-4479-B4CD-0033952C10A1}" dt="2019-07-20T19:16:49.233" v="68"/>
          <ac:picMkLst>
            <pc:docMk/>
            <pc:sldMk cId="121268898" sldId="268"/>
            <ac:picMk id="2" creationId="{017B89CB-8E68-495B-9588-360DD57E9551}"/>
          </ac:picMkLst>
        </pc:picChg>
      </pc:sldChg>
      <pc:sldChg chg="addSp delSp add">
        <pc:chgData name="Sarah Gothard" userId="0e53f415fda5f162" providerId="LiveId" clId="{8546A024-23FC-4479-B4CD-0033952C10A1}" dt="2019-07-20T19:20:19.423" v="77"/>
        <pc:sldMkLst>
          <pc:docMk/>
          <pc:sldMk cId="3483713500" sldId="269"/>
        </pc:sldMkLst>
        <pc:picChg chg="add del">
          <ac:chgData name="Sarah Gothard" userId="0e53f415fda5f162" providerId="LiveId" clId="{8546A024-23FC-4479-B4CD-0033952C10A1}" dt="2019-07-20T19:20:04.143" v="72"/>
          <ac:picMkLst>
            <pc:docMk/>
            <pc:sldMk cId="3483713500" sldId="269"/>
            <ac:picMk id="2" creationId="{8ABEE183-D833-466C-9C2C-B55B8614D290}"/>
          </ac:picMkLst>
        </pc:picChg>
        <pc:picChg chg="add del">
          <ac:chgData name="Sarah Gothard" userId="0e53f415fda5f162" providerId="LiveId" clId="{8546A024-23FC-4479-B4CD-0033952C10A1}" dt="2019-07-20T19:20:12.400" v="74"/>
          <ac:picMkLst>
            <pc:docMk/>
            <pc:sldMk cId="3483713500" sldId="269"/>
            <ac:picMk id="3" creationId="{F83CBD02-D538-4E88-A724-038C320F3A9E}"/>
          </ac:picMkLst>
        </pc:picChg>
        <pc:picChg chg="add del">
          <ac:chgData name="Sarah Gothard" userId="0e53f415fda5f162" providerId="LiveId" clId="{8546A024-23FC-4479-B4CD-0033952C10A1}" dt="2019-07-20T19:20:14.686" v="76" actId="478"/>
          <ac:picMkLst>
            <pc:docMk/>
            <pc:sldMk cId="3483713500" sldId="269"/>
            <ac:picMk id="5" creationId="{2E4BD88D-B0CE-47B7-8801-714ACB7C9111}"/>
          </ac:picMkLst>
        </pc:picChg>
        <pc:picChg chg="add">
          <ac:chgData name="Sarah Gothard" userId="0e53f415fda5f162" providerId="LiveId" clId="{8546A024-23FC-4479-B4CD-0033952C10A1}" dt="2019-07-20T19:20:19.423" v="77"/>
          <ac:picMkLst>
            <pc:docMk/>
            <pc:sldMk cId="3483713500" sldId="269"/>
            <ac:picMk id="6" creationId="{3CCC470E-209E-45F3-BAC5-28EEE97EEB3C}"/>
          </ac:picMkLst>
        </pc:picChg>
      </pc:sldChg>
      <pc:sldChg chg="addSp add">
        <pc:chgData name="Sarah Gothard" userId="0e53f415fda5f162" providerId="LiveId" clId="{8546A024-23FC-4479-B4CD-0033952C10A1}" dt="2019-07-20T19:24:18.162" v="80"/>
        <pc:sldMkLst>
          <pc:docMk/>
          <pc:sldMk cId="2221326427" sldId="270"/>
        </pc:sldMkLst>
        <pc:picChg chg="add">
          <ac:chgData name="Sarah Gothard" userId="0e53f415fda5f162" providerId="LiveId" clId="{8546A024-23FC-4479-B4CD-0033952C10A1}" dt="2019-07-20T19:24:18.162" v="80"/>
          <ac:picMkLst>
            <pc:docMk/>
            <pc:sldMk cId="2221326427" sldId="270"/>
            <ac:picMk id="2" creationId="{C34DA093-44C0-4B10-BE10-5E070B2380C6}"/>
          </ac:picMkLst>
        </pc:picChg>
      </pc:sldChg>
      <pc:sldChg chg="addSp add">
        <pc:chgData name="Sarah Gothard" userId="0e53f415fda5f162" providerId="LiveId" clId="{8546A024-23FC-4479-B4CD-0033952C10A1}" dt="2019-07-20T19:24:33.186" v="82"/>
        <pc:sldMkLst>
          <pc:docMk/>
          <pc:sldMk cId="431341603" sldId="271"/>
        </pc:sldMkLst>
        <pc:picChg chg="add">
          <ac:chgData name="Sarah Gothard" userId="0e53f415fda5f162" providerId="LiveId" clId="{8546A024-23FC-4479-B4CD-0033952C10A1}" dt="2019-07-20T19:24:33.186" v="82"/>
          <ac:picMkLst>
            <pc:docMk/>
            <pc:sldMk cId="431341603" sldId="271"/>
            <ac:picMk id="2" creationId="{A3038B7E-66EB-4096-8D39-B84DB64BB2A5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79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2D10D-C068-4627-9331-B5BDAE0C0550}" type="datetime1">
              <a:rPr lang="en-US" smtClean="0"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32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D9F4-2F92-4E60-A6B7-FE84E7225753}" type="datetime1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50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272F-2290-4C7E-898B-0530C0358435}" type="datetime1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044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EF1DD-77E3-4191-9F3F-6BF1E5C6EB9C}" type="datetime1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72250"/>
            <a:ext cx="4114800" cy="3651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64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9CF8-ADF5-47A5-9A1C-1EC3A6C1BC94}" type="datetime1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713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EA88F-CC9C-4E24-AB92-079CF2C94A31}" type="datetime1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76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8EED-2362-41EC-BF85-996615C291E5}" type="datetime1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63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0691-E311-48CE-9C96-00BF61ED987A}" type="datetime1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36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045B3-9334-45C1-BA31-92E57840524B}" type="datetime1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095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20D0D-E0FD-4B97-B48C-E8DC4E644374}" type="datetime1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64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DBD97-FB37-4E43-9EED-EE8793DB68E0}" type="datetime1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17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7AAB5-30E0-48E3-BE7C-0CD1EDD15476}" type="datetime1">
              <a:rPr lang="en-US" smtClean="0"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8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C30BEB1-A011-4F69-B00F-FF7B49174F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1984079"/>
            <a:ext cx="10905066" cy="288984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062202-99C2-4510-98CF-1439C7FDE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9027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80C7C4-9ED6-5858-9747-EB11EEE4D8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61E17B2-C7DF-06DD-9972-521A505F8E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C039039-A69D-CEB9-EF76-DE0503147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762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27FE96-BB32-A8B4-DE59-E0ED193969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DA82005-7E21-F244-6A05-8517D68D91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6400"/>
            <a:ext cx="12192000" cy="3505199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42AC677-4999-6981-4E74-16D768DD9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432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54ADD44-5645-C9F0-D03C-5C175C2235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0770"/>
            <a:ext cx="12192000" cy="6436459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252EF7-75C0-B645-5962-9E273836D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639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7B89CB-8E68-495B-9588-360DD57E95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78FE6-E138-BDBF-C125-1B1A09BE8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68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CCC470E-209E-45F3-BAC5-28EEE97EEB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76656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A39F22-9706-66F1-DE3D-15AE5B580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713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FF0668-39DB-C33C-5D60-221F6DDD16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B0019B1-20AA-915F-83C8-6233E64012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E599EE-E940-5AE6-BD67-ECA8ADFFA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8163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3A635D-A0BD-C11B-C049-D81725F295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F90895A-C139-5297-6E67-A44C81FA8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6400"/>
            <a:ext cx="12192000" cy="3505199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0DE1169-087E-6E9F-8387-5A810CB9C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743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6AAB24F-1737-42DF-BF1F-F353F9C809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9018AD-4523-5125-FE08-A51644390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447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76A7CCF-20DF-4E12-8E0A-672130C11A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46427" cy="685800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4FB52-7552-BA55-009D-BB57084A5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33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6347F08-49FF-4503-A99C-5EA946C8C4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76656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CF2BCE-576C-76F2-8234-E9F2FE683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833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0622A92-B778-4129-A796-5803F296BD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D97B5-0F50-72C6-A2BD-FD253282E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531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3D7130D-38B1-4075-B536-866369C0C8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6400"/>
            <a:ext cx="12192000" cy="3505199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187E3-451C-6E51-9F2B-E3D4C4432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834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38CD55E-8C5E-4C8F-9943-64CD6D483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8901"/>
            <a:ext cx="12192000" cy="6949439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7DADD-E9B1-673F-D24D-5DB57ECD6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09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F088010-B7F3-4386-9605-159FCF27A6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72186-AF80-97F0-3AE3-FC20992E1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579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03AD09E-07A4-4852-89A4-55B026AD9B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3134"/>
            <a:ext cx="12192000" cy="6827521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6F8C4-518C-52C7-6FB3-D3469E1A0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135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75</Words>
  <Application>Microsoft Office PowerPoint</Application>
  <PresentationFormat>Widescreen</PresentationFormat>
  <Paragraphs>18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4</cp:revision>
  <dcterms:created xsi:type="dcterms:W3CDTF">2019-09-28T19:50:17Z</dcterms:created>
  <dcterms:modified xsi:type="dcterms:W3CDTF">2025-02-11T22:00:19Z</dcterms:modified>
</cp:coreProperties>
</file>