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9"/>
  </p:notesMasterIdLst>
  <p:handoutMasterIdLst>
    <p:handoutMasterId r:id="rId20"/>
  </p:handoutMasterIdLst>
  <p:sldIdLst>
    <p:sldId id="256" r:id="rId2"/>
    <p:sldId id="278" r:id="rId3"/>
    <p:sldId id="279" r:id="rId4"/>
    <p:sldId id="280" r:id="rId5"/>
    <p:sldId id="281" r:id="rId6"/>
    <p:sldId id="288" r:id="rId7"/>
    <p:sldId id="289" r:id="rId8"/>
    <p:sldId id="282" r:id="rId9"/>
    <p:sldId id="283" r:id="rId10"/>
    <p:sldId id="290" r:id="rId11"/>
    <p:sldId id="291" r:id="rId12"/>
    <p:sldId id="284" r:id="rId13"/>
    <p:sldId id="285" r:id="rId14"/>
    <p:sldId id="292" r:id="rId15"/>
    <p:sldId id="293" r:id="rId16"/>
    <p:sldId id="286" r:id="rId17"/>
    <p:sldId id="28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1160" autoAdjust="0"/>
  </p:normalViewPr>
  <p:slideViewPr>
    <p:cSldViewPr snapToGrid="0" showGuides="1">
      <p:cViewPr varScale="1">
        <p:scale>
          <a:sx n="64" d="100"/>
          <a:sy n="64" d="100"/>
        </p:scale>
        <p:origin x="56"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3/4/2023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3/4/2023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3/4/2023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3/4/2023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3/4/2023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3/4/2023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3/4/2023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3/4/2023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3/4/2023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3/4/2023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3/4/2023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3/4/2023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3/4/2023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3/4/2023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 name="Rectangle 18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pic>
        <p:nvPicPr>
          <p:cNvPr id="2" name="Picture 1">
            <a:extLst>
              <a:ext uri="{FF2B5EF4-FFF2-40B4-BE49-F238E27FC236}">
                <a16:creationId xmlns:a16="http://schemas.microsoft.com/office/drawing/2014/main" id="{A1F011FA-EC5C-C3F7-93D7-1AA654A96D96}"/>
              </a:ext>
            </a:extLst>
          </p:cNvPr>
          <p:cNvPicPr>
            <a:picLocks noChangeAspect="1"/>
          </p:cNvPicPr>
          <p:nvPr/>
        </p:nvPicPr>
        <p:blipFill>
          <a:blip r:embed="rId3"/>
          <a:stretch>
            <a:fillRect/>
          </a:stretch>
        </p:blipFill>
        <p:spPr>
          <a:xfrm>
            <a:off x="643467" y="2611120"/>
            <a:ext cx="10905066" cy="1635760"/>
          </a:xfrm>
          <a:prstGeom prst="rect">
            <a:avLst/>
          </a:prstGeom>
        </p:spPr>
      </p:pic>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E8D7A405-26DF-443A-46D8-330D6BD31A23}"/>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52102EF4-3DAF-760A-D586-2887863B11F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2467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59DB333F-AF0B-692D-0B7D-C23EA104A9B0}"/>
              </a:ext>
            </a:extLst>
          </p:cNvPr>
          <p:cNvPicPr>
            <a:picLocks noGrp="1" noChangeAspect="1"/>
          </p:cNvPicPr>
          <p:nvPr>
            <p:ph idx="1"/>
          </p:nvPr>
        </p:nvPicPr>
        <p:blipFill>
          <a:blip r:embed="rId2"/>
          <a:stretch>
            <a:fillRect/>
          </a:stretch>
        </p:blipFill>
        <p:spPr>
          <a:xfrm>
            <a:off x="643467" y="1888660"/>
            <a:ext cx="10905066" cy="3080680"/>
          </a:xfrm>
          <a:prstGeom prst="rect">
            <a:avLst/>
          </a:prstGeom>
        </p:spPr>
      </p:pic>
      <p:sp>
        <p:nvSpPr>
          <p:cNvPr id="4" name="Footer Placeholder 3">
            <a:extLst>
              <a:ext uri="{FF2B5EF4-FFF2-40B4-BE49-F238E27FC236}">
                <a16:creationId xmlns:a16="http://schemas.microsoft.com/office/drawing/2014/main" id="{D8709D74-170E-A3D0-94FE-5D237BC0BB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96915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Shape&#10;&#10;Description automatically generated with medium confidence">
            <a:extLst>
              <a:ext uri="{FF2B5EF4-FFF2-40B4-BE49-F238E27FC236}">
                <a16:creationId xmlns:a16="http://schemas.microsoft.com/office/drawing/2014/main" id="{9A7E7E99-0267-FDCC-62A2-0DF016B63ECA}"/>
              </a:ext>
            </a:extLst>
          </p:cNvPr>
          <p:cNvPicPr>
            <a:picLocks noGrp="1" noChangeAspect="1"/>
          </p:cNvPicPr>
          <p:nvPr>
            <p:ph idx="1"/>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2340CD23-CD6C-790F-8C76-C80DA28CFC9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225566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E2649A1A-0B26-513C-BF2A-959E0351D1A3}"/>
              </a:ext>
            </a:extLst>
          </p:cNvPr>
          <p:cNvPicPr>
            <a:picLocks noGrp="1" noChangeAspect="1"/>
          </p:cNvPicPr>
          <p:nvPr>
            <p:ph idx="1"/>
          </p:nvPr>
        </p:nvPicPr>
        <p:blipFill>
          <a:blip r:embed="rId2"/>
          <a:stretch>
            <a:fillRect/>
          </a:stretch>
        </p:blipFill>
        <p:spPr>
          <a:xfrm>
            <a:off x="643467" y="1902291"/>
            <a:ext cx="10905066" cy="3053418"/>
          </a:xfrm>
          <a:prstGeom prst="rect">
            <a:avLst/>
          </a:prstGeom>
        </p:spPr>
      </p:pic>
      <p:sp>
        <p:nvSpPr>
          <p:cNvPr id="4" name="Footer Placeholder 3">
            <a:extLst>
              <a:ext uri="{FF2B5EF4-FFF2-40B4-BE49-F238E27FC236}">
                <a16:creationId xmlns:a16="http://schemas.microsoft.com/office/drawing/2014/main" id="{2EA2A5B5-6E98-84B0-4731-99523F2259C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3033318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E7558AA6-56DB-3C2D-7A37-90C50B47CB0E}"/>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7F1EB1BD-9C96-D9AE-C022-34F27F90995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37312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889184E4-76ED-C0A9-FCA9-D0541371B9CD}"/>
              </a:ext>
            </a:extLst>
          </p:cNvPr>
          <p:cNvPicPr>
            <a:picLocks noGrp="1" noChangeAspect="1"/>
          </p:cNvPicPr>
          <p:nvPr>
            <p:ph idx="1"/>
          </p:nvPr>
        </p:nvPicPr>
        <p:blipFill>
          <a:blip r:embed="rId2"/>
          <a:stretch>
            <a:fillRect/>
          </a:stretch>
        </p:blipFill>
        <p:spPr>
          <a:xfrm>
            <a:off x="643467" y="1943185"/>
            <a:ext cx="10905066" cy="2971630"/>
          </a:xfrm>
          <a:prstGeom prst="rect">
            <a:avLst/>
          </a:prstGeom>
        </p:spPr>
      </p:pic>
      <p:sp>
        <p:nvSpPr>
          <p:cNvPr id="4" name="Footer Placeholder 3">
            <a:extLst>
              <a:ext uri="{FF2B5EF4-FFF2-40B4-BE49-F238E27FC236}">
                <a16:creationId xmlns:a16="http://schemas.microsoft.com/office/drawing/2014/main" id="{D2D5A140-31E9-1016-EFA3-1072ED8C51A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09887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Shape&#10;&#10;Description automatically generated with medium confidence">
            <a:extLst>
              <a:ext uri="{FF2B5EF4-FFF2-40B4-BE49-F238E27FC236}">
                <a16:creationId xmlns:a16="http://schemas.microsoft.com/office/drawing/2014/main" id="{9A7E7E99-0267-FDCC-62A2-0DF016B63ECA}"/>
              </a:ext>
            </a:extLst>
          </p:cNvPr>
          <p:cNvPicPr>
            <a:picLocks noGrp="1" noChangeAspect="1"/>
          </p:cNvPicPr>
          <p:nvPr>
            <p:ph idx="1"/>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2340CD23-CD6C-790F-8C76-C80DA28CFC9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63486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E2649A1A-0B26-513C-BF2A-959E0351D1A3}"/>
              </a:ext>
            </a:extLst>
          </p:cNvPr>
          <p:cNvPicPr>
            <a:picLocks noGrp="1" noChangeAspect="1"/>
          </p:cNvPicPr>
          <p:nvPr>
            <p:ph idx="1"/>
          </p:nvPr>
        </p:nvPicPr>
        <p:blipFill>
          <a:blip r:embed="rId2"/>
          <a:stretch>
            <a:fillRect/>
          </a:stretch>
        </p:blipFill>
        <p:spPr>
          <a:xfrm>
            <a:off x="643467" y="1902291"/>
            <a:ext cx="10905066" cy="3053418"/>
          </a:xfrm>
          <a:prstGeom prst="rect">
            <a:avLst/>
          </a:prstGeom>
        </p:spPr>
      </p:pic>
      <p:sp>
        <p:nvSpPr>
          <p:cNvPr id="4" name="Footer Placeholder 3">
            <a:extLst>
              <a:ext uri="{FF2B5EF4-FFF2-40B4-BE49-F238E27FC236}">
                <a16:creationId xmlns:a16="http://schemas.microsoft.com/office/drawing/2014/main" id="{2EA2A5B5-6E98-84B0-4731-99523F2259C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838328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Shape&#10;&#10;Description automatically generated with medium confidence">
            <a:extLst>
              <a:ext uri="{FF2B5EF4-FFF2-40B4-BE49-F238E27FC236}">
                <a16:creationId xmlns:a16="http://schemas.microsoft.com/office/drawing/2014/main" id="{570D0600-0842-3D62-7D01-BB979BB59E00}"/>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1625373F-DD2B-AF83-5EBE-B4318EBA8D1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3793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7E21C96F-2C3A-0113-D4A2-739884E8FCA1}"/>
              </a:ext>
            </a:extLst>
          </p:cNvPr>
          <p:cNvPicPr>
            <a:picLocks noGrp="1" noChangeAspect="1"/>
          </p:cNvPicPr>
          <p:nvPr>
            <p:ph idx="1"/>
          </p:nvPr>
        </p:nvPicPr>
        <p:blipFill>
          <a:blip r:embed="rId2"/>
          <a:stretch>
            <a:fillRect/>
          </a:stretch>
        </p:blipFill>
        <p:spPr>
          <a:xfrm>
            <a:off x="643467" y="1888660"/>
            <a:ext cx="10905066" cy="3080680"/>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50855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A7E7E99-0267-FDCC-62A2-0DF016B63ECA}"/>
              </a:ext>
            </a:extLst>
          </p:cNvPr>
          <p:cNvPicPr>
            <a:picLocks noGrp="1" noChangeAspect="1"/>
          </p:cNvPicPr>
          <p:nvPr>
            <p:ph idx="1"/>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2340CD23-CD6C-790F-8C76-C80DA28CFC9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94886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2649A1A-0B26-513C-BF2A-959E0351D1A3}"/>
              </a:ext>
            </a:extLst>
          </p:cNvPr>
          <p:cNvPicPr>
            <a:picLocks noGrp="1" noChangeAspect="1"/>
          </p:cNvPicPr>
          <p:nvPr>
            <p:ph idx="1"/>
          </p:nvPr>
        </p:nvPicPr>
        <p:blipFill>
          <a:blip r:embed="rId2"/>
          <a:stretch>
            <a:fillRect/>
          </a:stretch>
        </p:blipFill>
        <p:spPr>
          <a:xfrm>
            <a:off x="643467" y="1902291"/>
            <a:ext cx="10905066" cy="3053418"/>
          </a:xfrm>
          <a:prstGeom prst="rect">
            <a:avLst/>
          </a:prstGeom>
        </p:spPr>
      </p:pic>
      <p:sp>
        <p:nvSpPr>
          <p:cNvPr id="4" name="Footer Placeholder 3">
            <a:extLst>
              <a:ext uri="{FF2B5EF4-FFF2-40B4-BE49-F238E27FC236}">
                <a16:creationId xmlns:a16="http://schemas.microsoft.com/office/drawing/2014/main" id="{2EA2A5B5-6E98-84B0-4731-99523F2259C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88990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E8E8E38-603F-639E-81BD-D8485ECB3133}"/>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177C5D77-2824-90C2-46E8-EA74649BBF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43711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95C8F24-5669-1748-290D-0ACF3AAC6174}"/>
              </a:ext>
            </a:extLst>
          </p:cNvPr>
          <p:cNvPicPr>
            <a:picLocks noGrp="1" noChangeAspect="1"/>
          </p:cNvPicPr>
          <p:nvPr>
            <p:ph idx="1"/>
          </p:nvPr>
        </p:nvPicPr>
        <p:blipFill>
          <a:blip r:embed="rId2"/>
          <a:stretch>
            <a:fillRect/>
          </a:stretch>
        </p:blipFill>
        <p:spPr>
          <a:xfrm>
            <a:off x="643467" y="1875028"/>
            <a:ext cx="10905066" cy="3107944"/>
          </a:xfrm>
          <a:prstGeom prst="rect">
            <a:avLst/>
          </a:prstGeom>
        </p:spPr>
      </p:pic>
      <p:sp>
        <p:nvSpPr>
          <p:cNvPr id="4" name="Footer Placeholder 3">
            <a:extLst>
              <a:ext uri="{FF2B5EF4-FFF2-40B4-BE49-F238E27FC236}">
                <a16:creationId xmlns:a16="http://schemas.microsoft.com/office/drawing/2014/main" id="{3ED260BC-7FF1-B34A-3585-A207170778F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26115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Shape&#10;&#10;Description automatically generated with medium confidence">
            <a:extLst>
              <a:ext uri="{FF2B5EF4-FFF2-40B4-BE49-F238E27FC236}">
                <a16:creationId xmlns:a16="http://schemas.microsoft.com/office/drawing/2014/main" id="{9A7E7E99-0267-FDCC-62A2-0DF016B63ECA}"/>
              </a:ext>
            </a:extLst>
          </p:cNvPr>
          <p:cNvPicPr>
            <a:picLocks noGrp="1" noChangeAspect="1"/>
          </p:cNvPicPr>
          <p:nvPr>
            <p:ph idx="1"/>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2340CD23-CD6C-790F-8C76-C80DA28CFC9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498898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E2649A1A-0B26-513C-BF2A-959E0351D1A3}"/>
              </a:ext>
            </a:extLst>
          </p:cNvPr>
          <p:cNvPicPr>
            <a:picLocks noGrp="1" noChangeAspect="1"/>
          </p:cNvPicPr>
          <p:nvPr>
            <p:ph idx="1"/>
          </p:nvPr>
        </p:nvPicPr>
        <p:blipFill>
          <a:blip r:embed="rId2"/>
          <a:stretch>
            <a:fillRect/>
          </a:stretch>
        </p:blipFill>
        <p:spPr>
          <a:xfrm>
            <a:off x="643467" y="1902291"/>
            <a:ext cx="10905066" cy="3053418"/>
          </a:xfrm>
          <a:prstGeom prst="rect">
            <a:avLst/>
          </a:prstGeom>
        </p:spPr>
      </p:pic>
      <p:sp>
        <p:nvSpPr>
          <p:cNvPr id="4" name="Footer Placeholder 3">
            <a:extLst>
              <a:ext uri="{FF2B5EF4-FFF2-40B4-BE49-F238E27FC236}">
                <a16:creationId xmlns:a16="http://schemas.microsoft.com/office/drawing/2014/main" id="{2EA2A5B5-6E98-84B0-4731-99523F2259C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969153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77</Words>
  <Application>Microsoft Office PowerPoint</Application>
  <PresentationFormat>Widescreen</PresentationFormat>
  <Paragraphs>19</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42</cp:revision>
  <dcterms:created xsi:type="dcterms:W3CDTF">2019-09-28T20:24:12Z</dcterms:created>
  <dcterms:modified xsi:type="dcterms:W3CDTF">2023-03-05T01:04:30Z</dcterms:modified>
</cp:coreProperties>
</file>