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6"/>
  </p:notesMasterIdLst>
  <p:handoutMasterIdLst>
    <p:handoutMasterId r:id="rId37"/>
  </p:handoutMasterIdLst>
  <p:sldIdLst>
    <p:sldId id="256" r:id="rId2"/>
    <p:sldId id="266" r:id="rId3"/>
    <p:sldId id="267" r:id="rId4"/>
    <p:sldId id="268" r:id="rId5"/>
    <p:sldId id="269" r:id="rId6"/>
    <p:sldId id="270" r:id="rId7"/>
    <p:sldId id="271" r:id="rId8"/>
    <p:sldId id="272" r:id="rId9"/>
    <p:sldId id="274"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7" r:id="rId25"/>
    <p:sldId id="298" r:id="rId26"/>
    <p:sldId id="288" r:id="rId27"/>
    <p:sldId id="289" r:id="rId28"/>
    <p:sldId id="290" r:id="rId29"/>
    <p:sldId id="291" r:id="rId30"/>
    <p:sldId id="292" r:id="rId31"/>
    <p:sldId id="293" r:id="rId32"/>
    <p:sldId id="294" r:id="rId33"/>
    <p:sldId id="295"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3CAF2-BEAD-4E1A-892D-894ECCBD9AD2}" v="6" dt="2022-01-02T18:35:01.30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3" d="100"/>
          <a:sy n="63" d="100"/>
        </p:scale>
        <p:origin x="31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EC3CAF2-BEAD-4E1A-892D-894ECCBD9AD2}"/>
    <pc:docChg chg="undo custSel addSld delSld modSld">
      <pc:chgData name="Sarah Gothard" userId="0e53f415fda5f162" providerId="LiveId" clId="{6EC3CAF2-BEAD-4E1A-892D-894ECCBD9AD2}" dt="2022-01-02T18:38:46.228" v="113" actId="26606"/>
      <pc:docMkLst>
        <pc:docMk/>
      </pc:docMkLst>
      <pc:sldChg chg="addSp delSp modSp mod">
        <pc:chgData name="Sarah Gothard" userId="0e53f415fda5f162" providerId="LiveId" clId="{6EC3CAF2-BEAD-4E1A-892D-894ECCBD9AD2}" dt="2021-12-05T01:14:15.277" v="4" actId="26606"/>
        <pc:sldMkLst>
          <pc:docMk/>
          <pc:sldMk cId="2910433961" sldId="256"/>
        </pc:sldMkLst>
        <pc:spChg chg="mod ord">
          <ac:chgData name="Sarah Gothard" userId="0e53f415fda5f162" providerId="LiveId" clId="{6EC3CAF2-BEAD-4E1A-892D-894ECCBD9AD2}" dt="2021-12-05T01:14:15.277" v="4" actId="26606"/>
          <ac:spMkLst>
            <pc:docMk/>
            <pc:sldMk cId="2910433961" sldId="256"/>
            <ac:spMk id="4" creationId="{FD60A99A-3D3E-41F4-8FB2-F58BC94B1563}"/>
          </ac:spMkLst>
        </pc:spChg>
        <pc:spChg chg="add del">
          <ac:chgData name="Sarah Gothard" userId="0e53f415fda5f162" providerId="LiveId" clId="{6EC3CAF2-BEAD-4E1A-892D-894ECCBD9AD2}" dt="2021-12-05T01:14:15.277" v="4" actId="26606"/>
          <ac:spMkLst>
            <pc:docMk/>
            <pc:sldMk cId="2910433961" sldId="256"/>
            <ac:spMk id="9" creationId="{32BC26D8-82FB-445E-AA49-62A77D7C1EE0}"/>
          </ac:spMkLst>
        </pc:spChg>
        <pc:spChg chg="add del">
          <ac:chgData name="Sarah Gothard" userId="0e53f415fda5f162" providerId="LiveId" clId="{6EC3CAF2-BEAD-4E1A-892D-894ECCBD9AD2}" dt="2021-12-05T01:14:15.277" v="4" actId="26606"/>
          <ac:spMkLst>
            <pc:docMk/>
            <pc:sldMk cId="2910433961" sldId="256"/>
            <ac:spMk id="11" creationId="{CB44330D-EA18-4254-AA95-EB49948539B8}"/>
          </ac:spMkLst>
        </pc:spChg>
        <pc:spChg chg="add">
          <ac:chgData name="Sarah Gothard" userId="0e53f415fda5f162" providerId="LiveId" clId="{6EC3CAF2-BEAD-4E1A-892D-894ECCBD9AD2}" dt="2021-12-05T01:14:15.277" v="4" actId="26606"/>
          <ac:spMkLst>
            <pc:docMk/>
            <pc:sldMk cId="2910433961" sldId="256"/>
            <ac:spMk id="16" creationId="{32BC26D8-82FB-445E-AA49-62A77D7C1EE0}"/>
          </ac:spMkLst>
        </pc:spChg>
        <pc:spChg chg="add">
          <ac:chgData name="Sarah Gothard" userId="0e53f415fda5f162" providerId="LiveId" clId="{6EC3CAF2-BEAD-4E1A-892D-894ECCBD9AD2}" dt="2021-12-05T01:14:15.277" v="4" actId="26606"/>
          <ac:spMkLst>
            <pc:docMk/>
            <pc:sldMk cId="2910433961" sldId="256"/>
            <ac:spMk id="18" creationId="{CB44330D-EA18-4254-AA95-EB49948539B8}"/>
          </ac:spMkLst>
        </pc:spChg>
        <pc:picChg chg="del">
          <ac:chgData name="Sarah Gothard" userId="0e53f415fda5f162" providerId="LiveId" clId="{6EC3CAF2-BEAD-4E1A-892D-894ECCBD9AD2}" dt="2021-12-05T01:14:04.704" v="0" actId="478"/>
          <ac:picMkLst>
            <pc:docMk/>
            <pc:sldMk cId="2910433961" sldId="256"/>
            <ac:picMk id="2" creationId="{88D204A5-24ED-44F9-B8E9-A08F4921E409}"/>
          </ac:picMkLst>
        </pc:picChg>
        <pc:picChg chg="add mod">
          <ac:chgData name="Sarah Gothard" userId="0e53f415fda5f162" providerId="LiveId" clId="{6EC3CAF2-BEAD-4E1A-892D-894ECCBD9AD2}" dt="2021-12-05T01:14:15.277" v="4" actId="26606"/>
          <ac:picMkLst>
            <pc:docMk/>
            <pc:sldMk cId="2910433961" sldId="256"/>
            <ac:picMk id="5" creationId="{A7B468EB-303F-431E-818E-17C34B0E4F67}"/>
          </ac:picMkLst>
        </pc:picChg>
      </pc:sldChg>
      <pc:sldChg chg="addSp delSp modSp mod">
        <pc:chgData name="Sarah Gothard" userId="0e53f415fda5f162" providerId="LiveId" clId="{6EC3CAF2-BEAD-4E1A-892D-894ECCBD9AD2}" dt="2021-12-05T01:15:16.186" v="13" actId="26606"/>
        <pc:sldMkLst>
          <pc:docMk/>
          <pc:sldMk cId="20734884" sldId="266"/>
        </pc:sldMkLst>
        <pc:spChg chg="ord">
          <ac:chgData name="Sarah Gothard" userId="0e53f415fda5f162" providerId="LiveId" clId="{6EC3CAF2-BEAD-4E1A-892D-894ECCBD9AD2}" dt="2021-12-05T01:15:16.186" v="13" actId="26606"/>
          <ac:spMkLst>
            <pc:docMk/>
            <pc:sldMk cId="20734884" sldId="266"/>
            <ac:spMk id="4" creationId="{1E30E8FD-15B7-4CA6-8207-5C4E741CBDD1}"/>
          </ac:spMkLst>
        </pc:spChg>
        <pc:spChg chg="del">
          <ac:chgData name="Sarah Gothard" userId="0e53f415fda5f162" providerId="LiveId" clId="{6EC3CAF2-BEAD-4E1A-892D-894ECCBD9AD2}" dt="2021-12-05T01:15:16.186" v="13" actId="26606"/>
          <ac:spMkLst>
            <pc:docMk/>
            <pc:sldMk cId="20734884" sldId="266"/>
            <ac:spMk id="11" creationId="{32BC26D8-82FB-445E-AA49-62A77D7C1EE0}"/>
          </ac:spMkLst>
        </pc:spChg>
        <pc:spChg chg="del">
          <ac:chgData name="Sarah Gothard" userId="0e53f415fda5f162" providerId="LiveId" clId="{6EC3CAF2-BEAD-4E1A-892D-894ECCBD9AD2}" dt="2021-12-05T01:15:16.186" v="13" actId="26606"/>
          <ac:spMkLst>
            <pc:docMk/>
            <pc:sldMk cId="20734884" sldId="266"/>
            <ac:spMk id="13" creationId="{CB44330D-EA18-4254-AA95-EB49948539B8}"/>
          </ac:spMkLst>
        </pc:spChg>
        <pc:spChg chg="add">
          <ac:chgData name="Sarah Gothard" userId="0e53f415fda5f162" providerId="LiveId" clId="{6EC3CAF2-BEAD-4E1A-892D-894ECCBD9AD2}" dt="2021-12-05T01:15:16.186" v="13" actId="26606"/>
          <ac:spMkLst>
            <pc:docMk/>
            <pc:sldMk cId="20734884" sldId="266"/>
            <ac:spMk id="18" creationId="{32BC26D8-82FB-445E-AA49-62A77D7C1EE0}"/>
          </ac:spMkLst>
        </pc:spChg>
        <pc:spChg chg="add">
          <ac:chgData name="Sarah Gothard" userId="0e53f415fda5f162" providerId="LiveId" clId="{6EC3CAF2-BEAD-4E1A-892D-894ECCBD9AD2}" dt="2021-12-05T01:15:16.186" v="13" actId="26606"/>
          <ac:spMkLst>
            <pc:docMk/>
            <pc:sldMk cId="20734884" sldId="266"/>
            <ac:spMk id="20" creationId="{CB44330D-EA18-4254-AA95-EB49948539B8}"/>
          </ac:spMkLst>
        </pc:spChg>
        <pc:picChg chg="add del">
          <ac:chgData name="Sarah Gothard" userId="0e53f415fda5f162" providerId="LiveId" clId="{6EC3CAF2-BEAD-4E1A-892D-894ECCBD9AD2}" dt="2021-12-05T01:14:26.352" v="7" actId="22"/>
          <ac:picMkLst>
            <pc:docMk/>
            <pc:sldMk cId="20734884" sldId="266"/>
            <ac:picMk id="3" creationId="{CE4F2402-6625-402B-83A8-ACCC2E95EEF1}"/>
          </ac:picMkLst>
        </pc:picChg>
        <pc:picChg chg="del">
          <ac:chgData name="Sarah Gothard" userId="0e53f415fda5f162" providerId="LiveId" clId="{6EC3CAF2-BEAD-4E1A-892D-894ECCBD9AD2}" dt="2021-12-05T01:14:17.907" v="5" actId="478"/>
          <ac:picMkLst>
            <pc:docMk/>
            <pc:sldMk cId="20734884" sldId="266"/>
            <ac:picMk id="6" creationId="{BF62EC50-C063-4C32-952D-5D4747BC0AC2}"/>
          </ac:picMkLst>
        </pc:picChg>
        <pc:picChg chg="add del">
          <ac:chgData name="Sarah Gothard" userId="0e53f415fda5f162" providerId="LiveId" clId="{6EC3CAF2-BEAD-4E1A-892D-894ECCBD9AD2}" dt="2021-12-05T01:14:38.326" v="9" actId="22"/>
          <ac:picMkLst>
            <pc:docMk/>
            <pc:sldMk cId="20734884" sldId="266"/>
            <ac:picMk id="7" creationId="{C5DA2448-5277-412F-83B7-CAF9445BBEB6}"/>
          </ac:picMkLst>
        </pc:picChg>
        <pc:picChg chg="add del">
          <ac:chgData name="Sarah Gothard" userId="0e53f415fda5f162" providerId="LiveId" clId="{6EC3CAF2-BEAD-4E1A-892D-894ECCBD9AD2}" dt="2021-12-05T01:15:02.340" v="11" actId="22"/>
          <ac:picMkLst>
            <pc:docMk/>
            <pc:sldMk cId="20734884" sldId="266"/>
            <ac:picMk id="9" creationId="{0F44C10D-EE97-44CF-9584-0E5EC6D86A2E}"/>
          </ac:picMkLst>
        </pc:picChg>
        <pc:picChg chg="add mod">
          <ac:chgData name="Sarah Gothard" userId="0e53f415fda5f162" providerId="LiveId" clId="{6EC3CAF2-BEAD-4E1A-892D-894ECCBD9AD2}" dt="2021-12-05T01:15:16.186" v="13" actId="26606"/>
          <ac:picMkLst>
            <pc:docMk/>
            <pc:sldMk cId="20734884" sldId="266"/>
            <ac:picMk id="12" creationId="{C9D0160E-0410-4CAE-8A71-D19F0D902DFB}"/>
          </ac:picMkLst>
        </pc:picChg>
      </pc:sldChg>
      <pc:sldChg chg="addSp delSp modSp new mod setBg">
        <pc:chgData name="Sarah Gothard" userId="0e53f415fda5f162" providerId="LiveId" clId="{6EC3CAF2-BEAD-4E1A-892D-894ECCBD9AD2}" dt="2022-01-02T18:30:30.798" v="87" actId="26606"/>
        <pc:sldMkLst>
          <pc:docMk/>
          <pc:sldMk cId="1906963449" sldId="267"/>
        </pc:sldMkLst>
        <pc:spChg chg="del">
          <ac:chgData name="Sarah Gothard" userId="0e53f415fda5f162" providerId="LiveId" clId="{6EC3CAF2-BEAD-4E1A-892D-894ECCBD9AD2}" dt="2021-12-05T01:16:07.007" v="19" actId="26606"/>
          <ac:spMkLst>
            <pc:docMk/>
            <pc:sldMk cId="1906963449" sldId="267"/>
            <ac:spMk id="2" creationId="{CB4AD7C6-FA24-401C-AF91-3DD3470F586A}"/>
          </ac:spMkLst>
        </pc:spChg>
        <pc:spChg chg="add del mod">
          <ac:chgData name="Sarah Gothard" userId="0e53f415fda5f162" providerId="LiveId" clId="{6EC3CAF2-BEAD-4E1A-892D-894ECCBD9AD2}" dt="2022-01-02T18:28:50.715" v="81" actId="21"/>
          <ac:spMkLst>
            <pc:docMk/>
            <pc:sldMk cId="1906963449" sldId="267"/>
            <ac:spMk id="3" creationId="{215FE762-CB0A-4180-9FA0-404FFFE48487}"/>
          </ac:spMkLst>
        </pc:spChg>
        <pc:spChg chg="del">
          <ac:chgData name="Sarah Gothard" userId="0e53f415fda5f162" providerId="LiveId" clId="{6EC3CAF2-BEAD-4E1A-892D-894ECCBD9AD2}" dt="2021-12-05T01:16:07.007" v="19" actId="26606"/>
          <ac:spMkLst>
            <pc:docMk/>
            <pc:sldMk cId="1906963449" sldId="267"/>
            <ac:spMk id="3" creationId="{D50AAEDE-1340-482C-B5D9-6BB763BF2293}"/>
          </ac:spMkLst>
        </pc:spChg>
        <pc:spChg chg="mod ord">
          <ac:chgData name="Sarah Gothard" userId="0e53f415fda5f162" providerId="LiveId" clId="{6EC3CAF2-BEAD-4E1A-892D-894ECCBD9AD2}" dt="2022-01-02T18:30:30.798" v="87" actId="26606"/>
          <ac:spMkLst>
            <pc:docMk/>
            <pc:sldMk cId="1906963449" sldId="267"/>
            <ac:spMk id="4" creationId="{15430861-BF2A-4671-B855-A729FDC7F437}"/>
          </ac:spMkLst>
        </pc:spChg>
        <pc:spChg chg="add del mod">
          <ac:chgData name="Sarah Gothard" userId="0e53f415fda5f162" providerId="LiveId" clId="{6EC3CAF2-BEAD-4E1A-892D-894ECCBD9AD2}" dt="2022-01-02T18:28:56.880" v="83" actId="21"/>
          <ac:spMkLst>
            <pc:docMk/>
            <pc:sldMk cId="1906963449" sldId="267"/>
            <ac:spMk id="6" creationId="{3F299703-7AF7-49FC-93F1-63D1066EFB40}"/>
          </ac:spMkLst>
        </pc:spChg>
        <pc:spChg chg="add del mod">
          <ac:chgData name="Sarah Gothard" userId="0e53f415fda5f162" providerId="LiveId" clId="{6EC3CAF2-BEAD-4E1A-892D-894ECCBD9AD2}" dt="2022-01-02T18:30:30.798" v="87" actId="26606"/>
          <ac:spMkLst>
            <pc:docMk/>
            <pc:sldMk cId="1906963449" sldId="267"/>
            <ac:spMk id="9" creationId="{6B96B705-D236-4178-8756-42498D18919B}"/>
          </ac:spMkLst>
        </pc:spChg>
        <pc:spChg chg="add del">
          <ac:chgData name="Sarah Gothard" userId="0e53f415fda5f162" providerId="LiveId" clId="{6EC3CAF2-BEAD-4E1A-892D-894ECCBD9AD2}" dt="2022-01-02T18:30:30.798" v="87" actId="26606"/>
          <ac:spMkLst>
            <pc:docMk/>
            <pc:sldMk cId="1906963449" sldId="267"/>
            <ac:spMk id="13" creationId="{32BC26D8-82FB-445E-AA49-62A77D7C1EE0}"/>
          </ac:spMkLst>
        </pc:spChg>
        <pc:spChg chg="add del">
          <ac:chgData name="Sarah Gothard" userId="0e53f415fda5f162" providerId="LiveId" clId="{6EC3CAF2-BEAD-4E1A-892D-894ECCBD9AD2}" dt="2022-01-02T18:30:30.798" v="87" actId="26606"/>
          <ac:spMkLst>
            <pc:docMk/>
            <pc:sldMk cId="1906963449" sldId="267"/>
            <ac:spMk id="15" creationId="{CB44330D-EA18-4254-AA95-EB49948539B8}"/>
          </ac:spMkLst>
        </pc:spChg>
        <pc:spChg chg="add">
          <ac:chgData name="Sarah Gothard" userId="0e53f415fda5f162" providerId="LiveId" clId="{6EC3CAF2-BEAD-4E1A-892D-894ECCBD9AD2}" dt="2022-01-02T18:30:30.798" v="87" actId="26606"/>
          <ac:spMkLst>
            <pc:docMk/>
            <pc:sldMk cId="1906963449" sldId="267"/>
            <ac:spMk id="20" creationId="{32BC26D8-82FB-445E-AA49-62A77D7C1EE0}"/>
          </ac:spMkLst>
        </pc:spChg>
        <pc:spChg chg="add">
          <ac:chgData name="Sarah Gothard" userId="0e53f415fda5f162" providerId="LiveId" clId="{6EC3CAF2-BEAD-4E1A-892D-894ECCBD9AD2}" dt="2022-01-02T18:30:30.798" v="87" actId="26606"/>
          <ac:spMkLst>
            <pc:docMk/>
            <pc:sldMk cId="1906963449" sldId="267"/>
            <ac:spMk id="22" creationId="{CB44330D-EA18-4254-AA95-EB49948539B8}"/>
          </ac:spMkLst>
        </pc:spChg>
        <pc:picChg chg="add del">
          <ac:chgData name="Sarah Gothard" userId="0e53f415fda5f162" providerId="LiveId" clId="{6EC3CAF2-BEAD-4E1A-892D-894ECCBD9AD2}" dt="2021-12-05T01:15:44.492" v="17" actId="22"/>
          <ac:picMkLst>
            <pc:docMk/>
            <pc:sldMk cId="1906963449" sldId="267"/>
            <ac:picMk id="6" creationId="{9069C4C7-D573-402D-8DDD-CF0E6CC0E3FD}"/>
          </ac:picMkLst>
        </pc:picChg>
        <pc:picChg chg="add del mod">
          <ac:chgData name="Sarah Gothard" userId="0e53f415fda5f162" providerId="LiveId" clId="{6EC3CAF2-BEAD-4E1A-892D-894ECCBD9AD2}" dt="2022-01-02T18:30:28.163" v="85" actId="478"/>
          <ac:picMkLst>
            <pc:docMk/>
            <pc:sldMk cId="1906963449" sldId="267"/>
            <ac:picMk id="8" creationId="{692A1980-E7D8-4988-A316-E292C5BDCFE4}"/>
          </ac:picMkLst>
        </pc:picChg>
        <pc:picChg chg="add mod">
          <ac:chgData name="Sarah Gothard" userId="0e53f415fda5f162" providerId="LiveId" clId="{6EC3CAF2-BEAD-4E1A-892D-894ECCBD9AD2}" dt="2022-01-02T18:30:30.798" v="87" actId="26606"/>
          <ac:picMkLst>
            <pc:docMk/>
            <pc:sldMk cId="1906963449" sldId="267"/>
            <ac:picMk id="11" creationId="{9F7AEE7F-EF66-42C5-BB04-2A41F541A8AC}"/>
          </ac:picMkLst>
        </pc:picChg>
      </pc:sldChg>
      <pc:sldChg chg="del">
        <pc:chgData name="Sarah Gothard" userId="0e53f415fda5f162" providerId="LiveId" clId="{6EC3CAF2-BEAD-4E1A-892D-894ECCBD9AD2}" dt="2021-12-05T01:15:23.982" v="14" actId="47"/>
        <pc:sldMkLst>
          <pc:docMk/>
          <pc:sldMk cId="2037211979" sldId="267"/>
        </pc:sldMkLst>
      </pc:sldChg>
      <pc:sldChg chg="del">
        <pc:chgData name="Sarah Gothard" userId="0e53f415fda5f162" providerId="LiveId" clId="{6EC3CAF2-BEAD-4E1A-892D-894ECCBD9AD2}" dt="2021-12-05T01:15:23.982" v="14" actId="47"/>
        <pc:sldMkLst>
          <pc:docMk/>
          <pc:sldMk cId="618522860" sldId="268"/>
        </pc:sldMkLst>
      </pc:sldChg>
      <pc:sldChg chg="addSp delSp modSp new mod setBg">
        <pc:chgData name="Sarah Gothard" userId="0e53f415fda5f162" providerId="LiveId" clId="{6EC3CAF2-BEAD-4E1A-892D-894ECCBD9AD2}" dt="2021-12-05T01:16:27.527" v="24" actId="27614"/>
        <pc:sldMkLst>
          <pc:docMk/>
          <pc:sldMk cId="4123146537" sldId="268"/>
        </pc:sldMkLst>
        <pc:spChg chg="del">
          <ac:chgData name="Sarah Gothard" userId="0e53f415fda5f162" providerId="LiveId" clId="{6EC3CAF2-BEAD-4E1A-892D-894ECCBD9AD2}" dt="2021-12-05T01:16:25.181" v="22" actId="26606"/>
          <ac:spMkLst>
            <pc:docMk/>
            <pc:sldMk cId="4123146537" sldId="268"/>
            <ac:spMk id="2" creationId="{CEDE3405-A495-44E9-9FE0-BE0138908917}"/>
          </ac:spMkLst>
        </pc:spChg>
        <pc:spChg chg="del">
          <ac:chgData name="Sarah Gothard" userId="0e53f415fda5f162" providerId="LiveId" clId="{6EC3CAF2-BEAD-4E1A-892D-894ECCBD9AD2}" dt="2021-12-05T01:16:25.181" v="22" actId="26606"/>
          <ac:spMkLst>
            <pc:docMk/>
            <pc:sldMk cId="4123146537" sldId="268"/>
            <ac:spMk id="3" creationId="{8306C085-2297-4F17-A614-A6BBD7EC6B09}"/>
          </ac:spMkLst>
        </pc:spChg>
        <pc:spChg chg="mod ord">
          <ac:chgData name="Sarah Gothard" userId="0e53f415fda5f162" providerId="LiveId" clId="{6EC3CAF2-BEAD-4E1A-892D-894ECCBD9AD2}" dt="2021-12-05T01:16:25.181" v="22" actId="26606"/>
          <ac:spMkLst>
            <pc:docMk/>
            <pc:sldMk cId="4123146537" sldId="268"/>
            <ac:spMk id="4" creationId="{218D2E47-991A-47C9-8BC4-5538039EAA5A}"/>
          </ac:spMkLst>
        </pc:spChg>
        <pc:spChg chg="add">
          <ac:chgData name="Sarah Gothard" userId="0e53f415fda5f162" providerId="LiveId" clId="{6EC3CAF2-BEAD-4E1A-892D-894ECCBD9AD2}" dt="2021-12-05T01:16:25.181" v="22" actId="26606"/>
          <ac:spMkLst>
            <pc:docMk/>
            <pc:sldMk cId="4123146537" sldId="268"/>
            <ac:spMk id="11" creationId="{32BC26D8-82FB-445E-AA49-62A77D7C1EE0}"/>
          </ac:spMkLst>
        </pc:spChg>
        <pc:spChg chg="add">
          <ac:chgData name="Sarah Gothard" userId="0e53f415fda5f162" providerId="LiveId" clId="{6EC3CAF2-BEAD-4E1A-892D-894ECCBD9AD2}" dt="2021-12-05T01:16:25.181" v="22" actId="26606"/>
          <ac:spMkLst>
            <pc:docMk/>
            <pc:sldMk cId="4123146537" sldId="268"/>
            <ac:spMk id="13" creationId="{CB44330D-EA18-4254-AA95-EB49948539B8}"/>
          </ac:spMkLst>
        </pc:spChg>
        <pc:picChg chg="add mod">
          <ac:chgData name="Sarah Gothard" userId="0e53f415fda5f162" providerId="LiveId" clId="{6EC3CAF2-BEAD-4E1A-892D-894ECCBD9AD2}" dt="2021-12-05T01:16:27.527" v="24" actId="27614"/>
          <ac:picMkLst>
            <pc:docMk/>
            <pc:sldMk cId="4123146537" sldId="268"/>
            <ac:picMk id="6" creationId="{EFDE7793-D92B-41AF-9F40-D0C8C0D24708}"/>
          </ac:picMkLst>
        </pc:picChg>
      </pc:sldChg>
      <pc:sldChg chg="del">
        <pc:chgData name="Sarah Gothard" userId="0e53f415fda5f162" providerId="LiveId" clId="{6EC3CAF2-BEAD-4E1A-892D-894ECCBD9AD2}" dt="2021-12-05T01:15:23.982" v="14" actId="47"/>
        <pc:sldMkLst>
          <pc:docMk/>
          <pc:sldMk cId="2497669800" sldId="269"/>
        </pc:sldMkLst>
      </pc:sldChg>
      <pc:sldChg chg="addSp delSp modSp new mod setBg">
        <pc:chgData name="Sarah Gothard" userId="0e53f415fda5f162" providerId="LiveId" clId="{6EC3CAF2-BEAD-4E1A-892D-894ECCBD9AD2}" dt="2021-12-05T01:16:38.417" v="28" actId="27614"/>
        <pc:sldMkLst>
          <pc:docMk/>
          <pc:sldMk cId="4131263975" sldId="269"/>
        </pc:sldMkLst>
        <pc:spChg chg="del">
          <ac:chgData name="Sarah Gothard" userId="0e53f415fda5f162" providerId="LiveId" clId="{6EC3CAF2-BEAD-4E1A-892D-894ECCBD9AD2}" dt="2021-12-05T01:16:36.419" v="26" actId="26606"/>
          <ac:spMkLst>
            <pc:docMk/>
            <pc:sldMk cId="4131263975" sldId="269"/>
            <ac:spMk id="2" creationId="{7816F993-A9CE-4C70-9E10-6D440D3B8F68}"/>
          </ac:spMkLst>
        </pc:spChg>
        <pc:spChg chg="del">
          <ac:chgData name="Sarah Gothard" userId="0e53f415fda5f162" providerId="LiveId" clId="{6EC3CAF2-BEAD-4E1A-892D-894ECCBD9AD2}" dt="2021-12-05T01:16:36.419" v="26" actId="26606"/>
          <ac:spMkLst>
            <pc:docMk/>
            <pc:sldMk cId="4131263975" sldId="269"/>
            <ac:spMk id="3" creationId="{80F5C075-EED5-4749-BBED-A9D56171B455}"/>
          </ac:spMkLst>
        </pc:spChg>
        <pc:spChg chg="mod ord">
          <ac:chgData name="Sarah Gothard" userId="0e53f415fda5f162" providerId="LiveId" clId="{6EC3CAF2-BEAD-4E1A-892D-894ECCBD9AD2}" dt="2021-12-05T01:16:36.419" v="26" actId="26606"/>
          <ac:spMkLst>
            <pc:docMk/>
            <pc:sldMk cId="4131263975" sldId="269"/>
            <ac:spMk id="4" creationId="{93CFD6B2-3AE7-4F9F-9D19-4002543A03BD}"/>
          </ac:spMkLst>
        </pc:spChg>
        <pc:spChg chg="add">
          <ac:chgData name="Sarah Gothard" userId="0e53f415fda5f162" providerId="LiveId" clId="{6EC3CAF2-BEAD-4E1A-892D-894ECCBD9AD2}" dt="2021-12-05T01:16:36.419" v="26" actId="26606"/>
          <ac:spMkLst>
            <pc:docMk/>
            <pc:sldMk cId="4131263975" sldId="269"/>
            <ac:spMk id="11" creationId="{32BC26D8-82FB-445E-AA49-62A77D7C1EE0}"/>
          </ac:spMkLst>
        </pc:spChg>
        <pc:spChg chg="add">
          <ac:chgData name="Sarah Gothard" userId="0e53f415fda5f162" providerId="LiveId" clId="{6EC3CAF2-BEAD-4E1A-892D-894ECCBD9AD2}" dt="2021-12-05T01:16:36.419" v="26" actId="26606"/>
          <ac:spMkLst>
            <pc:docMk/>
            <pc:sldMk cId="4131263975" sldId="269"/>
            <ac:spMk id="13" creationId="{CB44330D-EA18-4254-AA95-EB49948539B8}"/>
          </ac:spMkLst>
        </pc:spChg>
        <pc:picChg chg="add mod">
          <ac:chgData name="Sarah Gothard" userId="0e53f415fda5f162" providerId="LiveId" clId="{6EC3CAF2-BEAD-4E1A-892D-894ECCBD9AD2}" dt="2021-12-05T01:16:38.417" v="28" actId="27614"/>
          <ac:picMkLst>
            <pc:docMk/>
            <pc:sldMk cId="4131263975" sldId="269"/>
            <ac:picMk id="6" creationId="{D2BA6FDD-B489-43AB-B2B4-BB441D4CCE64}"/>
          </ac:picMkLst>
        </pc:picChg>
      </pc:sldChg>
      <pc:sldChg chg="addSp delSp modSp new mod setBg">
        <pc:chgData name="Sarah Gothard" userId="0e53f415fda5f162" providerId="LiveId" clId="{6EC3CAF2-BEAD-4E1A-892D-894ECCBD9AD2}" dt="2022-01-02T18:33:06.277" v="92" actId="26606"/>
        <pc:sldMkLst>
          <pc:docMk/>
          <pc:sldMk cId="249184725" sldId="270"/>
        </pc:sldMkLst>
        <pc:spChg chg="del">
          <ac:chgData name="Sarah Gothard" userId="0e53f415fda5f162" providerId="LiveId" clId="{6EC3CAF2-BEAD-4E1A-892D-894ECCBD9AD2}" dt="2021-12-05T01:16:52.573" v="30" actId="26606"/>
          <ac:spMkLst>
            <pc:docMk/>
            <pc:sldMk cId="249184725" sldId="270"/>
            <ac:spMk id="2" creationId="{97CF9304-7449-41C3-A4C5-B8662517018C}"/>
          </ac:spMkLst>
        </pc:spChg>
        <pc:spChg chg="add del mod">
          <ac:chgData name="Sarah Gothard" userId="0e53f415fda5f162" providerId="LiveId" clId="{6EC3CAF2-BEAD-4E1A-892D-894ECCBD9AD2}" dt="2022-01-02T18:33:06.277" v="92" actId="26606"/>
          <ac:spMkLst>
            <pc:docMk/>
            <pc:sldMk cId="249184725" sldId="270"/>
            <ac:spMk id="3" creationId="{32E7275F-937B-4890-B126-A4D04E35F32C}"/>
          </ac:spMkLst>
        </pc:spChg>
        <pc:spChg chg="del">
          <ac:chgData name="Sarah Gothard" userId="0e53f415fda5f162" providerId="LiveId" clId="{6EC3CAF2-BEAD-4E1A-892D-894ECCBD9AD2}" dt="2021-12-05T01:16:52.573" v="30" actId="26606"/>
          <ac:spMkLst>
            <pc:docMk/>
            <pc:sldMk cId="249184725" sldId="270"/>
            <ac:spMk id="3" creationId="{5E184D0D-F4BA-4EFB-820A-BBC05E5D388E}"/>
          </ac:spMkLst>
        </pc:spChg>
        <pc:spChg chg="mod ord">
          <ac:chgData name="Sarah Gothard" userId="0e53f415fda5f162" providerId="LiveId" clId="{6EC3CAF2-BEAD-4E1A-892D-894ECCBD9AD2}" dt="2022-01-02T18:33:06.277" v="92" actId="26606"/>
          <ac:spMkLst>
            <pc:docMk/>
            <pc:sldMk cId="249184725" sldId="270"/>
            <ac:spMk id="4" creationId="{BB1A5204-F800-4871-BE16-761725449C63}"/>
          </ac:spMkLst>
        </pc:spChg>
        <pc:spChg chg="add del">
          <ac:chgData name="Sarah Gothard" userId="0e53f415fda5f162" providerId="LiveId" clId="{6EC3CAF2-BEAD-4E1A-892D-894ECCBD9AD2}" dt="2022-01-02T18:33:06.277" v="92" actId="26606"/>
          <ac:spMkLst>
            <pc:docMk/>
            <pc:sldMk cId="249184725" sldId="270"/>
            <ac:spMk id="11" creationId="{32BC26D8-82FB-445E-AA49-62A77D7C1EE0}"/>
          </ac:spMkLst>
        </pc:spChg>
        <pc:spChg chg="add del">
          <ac:chgData name="Sarah Gothard" userId="0e53f415fda5f162" providerId="LiveId" clId="{6EC3CAF2-BEAD-4E1A-892D-894ECCBD9AD2}" dt="2022-01-02T18:33:06.277" v="92" actId="26606"/>
          <ac:spMkLst>
            <pc:docMk/>
            <pc:sldMk cId="249184725" sldId="270"/>
            <ac:spMk id="13" creationId="{CB44330D-EA18-4254-AA95-EB49948539B8}"/>
          </ac:spMkLst>
        </pc:spChg>
        <pc:spChg chg="add">
          <ac:chgData name="Sarah Gothard" userId="0e53f415fda5f162" providerId="LiveId" clId="{6EC3CAF2-BEAD-4E1A-892D-894ECCBD9AD2}" dt="2022-01-02T18:33:06.277" v="92" actId="26606"/>
          <ac:spMkLst>
            <pc:docMk/>
            <pc:sldMk cId="249184725" sldId="270"/>
            <ac:spMk id="18" creationId="{32BC26D8-82FB-445E-AA49-62A77D7C1EE0}"/>
          </ac:spMkLst>
        </pc:spChg>
        <pc:spChg chg="add">
          <ac:chgData name="Sarah Gothard" userId="0e53f415fda5f162" providerId="LiveId" clId="{6EC3CAF2-BEAD-4E1A-892D-894ECCBD9AD2}" dt="2022-01-02T18:33:06.277" v="92" actId="26606"/>
          <ac:spMkLst>
            <pc:docMk/>
            <pc:sldMk cId="249184725" sldId="270"/>
            <ac:spMk id="20" creationId="{CB44330D-EA18-4254-AA95-EB49948539B8}"/>
          </ac:spMkLst>
        </pc:spChg>
        <pc:picChg chg="add del mod">
          <ac:chgData name="Sarah Gothard" userId="0e53f415fda5f162" providerId="LiveId" clId="{6EC3CAF2-BEAD-4E1A-892D-894ECCBD9AD2}" dt="2022-01-02T18:32:22.964" v="88" actId="478"/>
          <ac:picMkLst>
            <pc:docMk/>
            <pc:sldMk cId="249184725" sldId="270"/>
            <ac:picMk id="6" creationId="{37339B4B-1FCF-4A69-AB0B-FD499116C2F9}"/>
          </ac:picMkLst>
        </pc:picChg>
        <pc:picChg chg="add del">
          <ac:chgData name="Sarah Gothard" userId="0e53f415fda5f162" providerId="LiveId" clId="{6EC3CAF2-BEAD-4E1A-892D-894ECCBD9AD2}" dt="2022-01-02T18:32:25.138" v="90" actId="22"/>
          <ac:picMkLst>
            <pc:docMk/>
            <pc:sldMk cId="249184725" sldId="270"/>
            <ac:picMk id="7" creationId="{0F621668-C7B7-4A92-8B43-374CA713186E}"/>
          </ac:picMkLst>
        </pc:picChg>
        <pc:picChg chg="add mod">
          <ac:chgData name="Sarah Gothard" userId="0e53f415fda5f162" providerId="LiveId" clId="{6EC3CAF2-BEAD-4E1A-892D-894ECCBD9AD2}" dt="2022-01-02T18:33:06.277" v="92" actId="26606"/>
          <ac:picMkLst>
            <pc:docMk/>
            <pc:sldMk cId="249184725" sldId="270"/>
            <ac:picMk id="9" creationId="{7325D2B0-1010-4D38-8959-4EF588C3C6FF}"/>
          </ac:picMkLst>
        </pc:picChg>
      </pc:sldChg>
      <pc:sldChg chg="del">
        <pc:chgData name="Sarah Gothard" userId="0e53f415fda5f162" providerId="LiveId" clId="{6EC3CAF2-BEAD-4E1A-892D-894ECCBD9AD2}" dt="2021-12-05T01:15:23.982" v="14" actId="47"/>
        <pc:sldMkLst>
          <pc:docMk/>
          <pc:sldMk cId="2342463979" sldId="270"/>
        </pc:sldMkLst>
      </pc:sldChg>
      <pc:sldChg chg="del">
        <pc:chgData name="Sarah Gothard" userId="0e53f415fda5f162" providerId="LiveId" clId="{6EC3CAF2-BEAD-4E1A-892D-894ECCBD9AD2}" dt="2021-12-05T01:15:23.982" v="14" actId="47"/>
        <pc:sldMkLst>
          <pc:docMk/>
          <pc:sldMk cId="1069693863" sldId="271"/>
        </pc:sldMkLst>
      </pc:sldChg>
      <pc:sldChg chg="addSp delSp modSp new mod setBg">
        <pc:chgData name="Sarah Gothard" userId="0e53f415fda5f162" providerId="LiveId" clId="{6EC3CAF2-BEAD-4E1A-892D-894ECCBD9AD2}" dt="2022-01-02T18:34:41.677" v="101" actId="26606"/>
        <pc:sldMkLst>
          <pc:docMk/>
          <pc:sldMk cId="1536991775" sldId="271"/>
        </pc:sldMkLst>
        <pc:spChg chg="del">
          <ac:chgData name="Sarah Gothard" userId="0e53f415fda5f162" providerId="LiveId" clId="{6EC3CAF2-BEAD-4E1A-892D-894ECCBD9AD2}" dt="2021-12-05T01:17:03.159" v="34" actId="26606"/>
          <ac:spMkLst>
            <pc:docMk/>
            <pc:sldMk cId="1536991775" sldId="271"/>
            <ac:spMk id="2" creationId="{C2DDC5D4-2CD6-498E-BA35-B4C52EF2ADCF}"/>
          </ac:spMkLst>
        </pc:spChg>
        <pc:spChg chg="del">
          <ac:chgData name="Sarah Gothard" userId="0e53f415fda5f162" providerId="LiveId" clId="{6EC3CAF2-BEAD-4E1A-892D-894ECCBD9AD2}" dt="2021-12-05T01:17:03.159" v="34" actId="26606"/>
          <ac:spMkLst>
            <pc:docMk/>
            <pc:sldMk cId="1536991775" sldId="271"/>
            <ac:spMk id="3" creationId="{AD47DC3F-0293-4E59-B287-3EC25D67A8CA}"/>
          </ac:spMkLst>
        </pc:spChg>
        <pc:spChg chg="add del mod">
          <ac:chgData name="Sarah Gothard" userId="0e53f415fda5f162" providerId="LiveId" clId="{6EC3CAF2-BEAD-4E1A-892D-894ECCBD9AD2}" dt="2022-01-02T18:34:41.677" v="101" actId="26606"/>
          <ac:spMkLst>
            <pc:docMk/>
            <pc:sldMk cId="1536991775" sldId="271"/>
            <ac:spMk id="3" creationId="{E562ACC1-BDC7-4B77-9036-41579EB38E8D}"/>
          </ac:spMkLst>
        </pc:spChg>
        <pc:spChg chg="mod ord">
          <ac:chgData name="Sarah Gothard" userId="0e53f415fda5f162" providerId="LiveId" clId="{6EC3CAF2-BEAD-4E1A-892D-894ECCBD9AD2}" dt="2022-01-02T18:34:41.677" v="101" actId="26606"/>
          <ac:spMkLst>
            <pc:docMk/>
            <pc:sldMk cId="1536991775" sldId="271"/>
            <ac:spMk id="4" creationId="{CF6B1AE0-8CDE-4009-AD4A-1111FE89FB15}"/>
          </ac:spMkLst>
        </pc:spChg>
        <pc:spChg chg="add del mod">
          <ac:chgData name="Sarah Gothard" userId="0e53f415fda5f162" providerId="LiveId" clId="{6EC3CAF2-BEAD-4E1A-892D-894ECCBD9AD2}" dt="2021-12-05T01:17:59.491" v="43" actId="26606"/>
          <ac:spMkLst>
            <pc:docMk/>
            <pc:sldMk cId="1536991775" sldId="271"/>
            <ac:spMk id="8" creationId="{E5241F99-7E4F-41A4-A462-604449BEC7D7}"/>
          </ac:spMkLst>
        </pc:spChg>
        <pc:spChg chg="add del">
          <ac:chgData name="Sarah Gothard" userId="0e53f415fda5f162" providerId="LiveId" clId="{6EC3CAF2-BEAD-4E1A-892D-894ECCBD9AD2}" dt="2021-12-05T01:17:59.491" v="43" actId="26606"/>
          <ac:spMkLst>
            <pc:docMk/>
            <pc:sldMk cId="1536991775" sldId="271"/>
            <ac:spMk id="11" creationId="{32BC26D8-82FB-445E-AA49-62A77D7C1EE0}"/>
          </ac:spMkLst>
        </pc:spChg>
        <pc:spChg chg="add del">
          <ac:chgData name="Sarah Gothard" userId="0e53f415fda5f162" providerId="LiveId" clId="{6EC3CAF2-BEAD-4E1A-892D-894ECCBD9AD2}" dt="2021-12-05T01:17:59.491" v="43" actId="26606"/>
          <ac:spMkLst>
            <pc:docMk/>
            <pc:sldMk cId="1536991775" sldId="271"/>
            <ac:spMk id="13" creationId="{CB44330D-EA18-4254-AA95-EB49948539B8}"/>
          </ac:spMkLst>
        </pc:spChg>
        <pc:spChg chg="add del">
          <ac:chgData name="Sarah Gothard" userId="0e53f415fda5f162" providerId="LiveId" clId="{6EC3CAF2-BEAD-4E1A-892D-894ECCBD9AD2}" dt="2022-01-02T18:34:41.677" v="101" actId="26606"/>
          <ac:spMkLst>
            <pc:docMk/>
            <pc:sldMk cId="1536991775" sldId="271"/>
            <ac:spMk id="18" creationId="{32BC26D8-82FB-445E-AA49-62A77D7C1EE0}"/>
          </ac:spMkLst>
        </pc:spChg>
        <pc:spChg chg="add del">
          <ac:chgData name="Sarah Gothard" userId="0e53f415fda5f162" providerId="LiveId" clId="{6EC3CAF2-BEAD-4E1A-892D-894ECCBD9AD2}" dt="2022-01-02T18:34:41.677" v="101" actId="26606"/>
          <ac:spMkLst>
            <pc:docMk/>
            <pc:sldMk cId="1536991775" sldId="271"/>
            <ac:spMk id="20" creationId="{CB44330D-EA18-4254-AA95-EB49948539B8}"/>
          </ac:spMkLst>
        </pc:spChg>
        <pc:spChg chg="add">
          <ac:chgData name="Sarah Gothard" userId="0e53f415fda5f162" providerId="LiveId" clId="{6EC3CAF2-BEAD-4E1A-892D-894ECCBD9AD2}" dt="2022-01-02T18:34:41.677" v="101" actId="26606"/>
          <ac:spMkLst>
            <pc:docMk/>
            <pc:sldMk cId="1536991775" sldId="271"/>
            <ac:spMk id="25" creationId="{32BC26D8-82FB-445E-AA49-62A77D7C1EE0}"/>
          </ac:spMkLst>
        </pc:spChg>
        <pc:spChg chg="add">
          <ac:chgData name="Sarah Gothard" userId="0e53f415fda5f162" providerId="LiveId" clId="{6EC3CAF2-BEAD-4E1A-892D-894ECCBD9AD2}" dt="2022-01-02T18:34:41.677" v="101" actId="26606"/>
          <ac:spMkLst>
            <pc:docMk/>
            <pc:sldMk cId="1536991775" sldId="271"/>
            <ac:spMk id="27" creationId="{CB44330D-EA18-4254-AA95-EB49948539B8}"/>
          </ac:spMkLst>
        </pc:spChg>
        <pc:picChg chg="add mod">
          <ac:chgData name="Sarah Gothard" userId="0e53f415fda5f162" providerId="LiveId" clId="{6EC3CAF2-BEAD-4E1A-892D-894ECCBD9AD2}" dt="2022-01-02T18:34:41.677" v="101" actId="26606"/>
          <ac:picMkLst>
            <pc:docMk/>
            <pc:sldMk cId="1536991775" sldId="271"/>
            <ac:picMk id="6" creationId="{4DA86F11-9894-4115-9685-FB706F3E5E5B}"/>
          </ac:picMkLst>
        </pc:picChg>
        <pc:picChg chg="add del mod">
          <ac:chgData name="Sarah Gothard" userId="0e53f415fda5f162" providerId="LiveId" clId="{6EC3CAF2-BEAD-4E1A-892D-894ECCBD9AD2}" dt="2021-12-05T01:17:56.900" v="41" actId="478"/>
          <ac:picMkLst>
            <pc:docMk/>
            <pc:sldMk cId="1536991775" sldId="271"/>
            <ac:picMk id="6" creationId="{626F9583-4514-46B2-8523-F257808AFE85}"/>
          </ac:picMkLst>
        </pc:picChg>
        <pc:picChg chg="add del mod">
          <ac:chgData name="Sarah Gothard" userId="0e53f415fda5f162" providerId="LiveId" clId="{6EC3CAF2-BEAD-4E1A-892D-894ECCBD9AD2}" dt="2022-01-02T18:34:39.409" v="99" actId="478"/>
          <ac:picMkLst>
            <pc:docMk/>
            <pc:sldMk cId="1536991775" sldId="271"/>
            <ac:picMk id="10" creationId="{635248AC-F985-4228-8CB8-DA21E6C50AA1}"/>
          </ac:picMkLst>
        </pc:picChg>
      </pc:sldChg>
      <pc:sldChg chg="addSp delSp modSp new mod setBg">
        <pc:chgData name="Sarah Gothard" userId="0e53f415fda5f162" providerId="LiveId" clId="{6EC3CAF2-BEAD-4E1A-892D-894ECCBD9AD2}" dt="2021-12-05T01:17:25.066" v="40" actId="26606"/>
        <pc:sldMkLst>
          <pc:docMk/>
          <pc:sldMk cId="1674693197" sldId="272"/>
        </pc:sldMkLst>
        <pc:spChg chg="del">
          <ac:chgData name="Sarah Gothard" userId="0e53f415fda5f162" providerId="LiveId" clId="{6EC3CAF2-BEAD-4E1A-892D-894ECCBD9AD2}" dt="2021-12-05T01:17:25.066" v="40" actId="26606"/>
          <ac:spMkLst>
            <pc:docMk/>
            <pc:sldMk cId="1674693197" sldId="272"/>
            <ac:spMk id="2" creationId="{5D21BCFA-99DF-44CD-8680-28BA104E50CE}"/>
          </ac:spMkLst>
        </pc:spChg>
        <pc:spChg chg="del">
          <ac:chgData name="Sarah Gothard" userId="0e53f415fda5f162" providerId="LiveId" clId="{6EC3CAF2-BEAD-4E1A-892D-894ECCBD9AD2}" dt="2021-12-05T01:17:25.066" v="40" actId="26606"/>
          <ac:spMkLst>
            <pc:docMk/>
            <pc:sldMk cId="1674693197" sldId="272"/>
            <ac:spMk id="3" creationId="{4D2FDDD2-E3C2-4F22-A3C9-03CEFE143137}"/>
          </ac:spMkLst>
        </pc:spChg>
        <pc:spChg chg="mod ord">
          <ac:chgData name="Sarah Gothard" userId="0e53f415fda5f162" providerId="LiveId" clId="{6EC3CAF2-BEAD-4E1A-892D-894ECCBD9AD2}" dt="2021-12-05T01:17:25.066" v="40" actId="26606"/>
          <ac:spMkLst>
            <pc:docMk/>
            <pc:sldMk cId="1674693197" sldId="272"/>
            <ac:spMk id="4" creationId="{7577D7CA-51D6-4269-99DB-28CB941B5218}"/>
          </ac:spMkLst>
        </pc:spChg>
        <pc:spChg chg="add">
          <ac:chgData name="Sarah Gothard" userId="0e53f415fda5f162" providerId="LiveId" clId="{6EC3CAF2-BEAD-4E1A-892D-894ECCBD9AD2}" dt="2021-12-05T01:17:25.066" v="40" actId="26606"/>
          <ac:spMkLst>
            <pc:docMk/>
            <pc:sldMk cId="1674693197" sldId="272"/>
            <ac:spMk id="13" creationId="{32BC26D8-82FB-445E-AA49-62A77D7C1EE0}"/>
          </ac:spMkLst>
        </pc:spChg>
        <pc:spChg chg="add">
          <ac:chgData name="Sarah Gothard" userId="0e53f415fda5f162" providerId="LiveId" clId="{6EC3CAF2-BEAD-4E1A-892D-894ECCBD9AD2}" dt="2021-12-05T01:17:25.066" v="40" actId="26606"/>
          <ac:spMkLst>
            <pc:docMk/>
            <pc:sldMk cId="1674693197" sldId="272"/>
            <ac:spMk id="15" creationId="{CB44330D-EA18-4254-AA95-EB49948539B8}"/>
          </ac:spMkLst>
        </pc:spChg>
        <pc:picChg chg="add del">
          <ac:chgData name="Sarah Gothard" userId="0e53f415fda5f162" providerId="LiveId" clId="{6EC3CAF2-BEAD-4E1A-892D-894ECCBD9AD2}" dt="2021-12-05T01:17:16.838" v="38" actId="22"/>
          <ac:picMkLst>
            <pc:docMk/>
            <pc:sldMk cId="1674693197" sldId="272"/>
            <ac:picMk id="6" creationId="{03C2BEAD-8874-4571-ADE6-EA5E3F28A8DE}"/>
          </ac:picMkLst>
        </pc:picChg>
        <pc:picChg chg="add mod">
          <ac:chgData name="Sarah Gothard" userId="0e53f415fda5f162" providerId="LiveId" clId="{6EC3CAF2-BEAD-4E1A-892D-894ECCBD9AD2}" dt="2021-12-05T01:17:25.066" v="40" actId="26606"/>
          <ac:picMkLst>
            <pc:docMk/>
            <pc:sldMk cId="1674693197" sldId="272"/>
            <ac:picMk id="8" creationId="{91507405-C644-4B50-A9E8-789C65A5E314}"/>
          </ac:picMkLst>
        </pc:picChg>
      </pc:sldChg>
      <pc:sldChg chg="del">
        <pc:chgData name="Sarah Gothard" userId="0e53f415fda5f162" providerId="LiveId" clId="{6EC3CAF2-BEAD-4E1A-892D-894ECCBD9AD2}" dt="2021-12-05T01:15:23.982" v="14" actId="47"/>
        <pc:sldMkLst>
          <pc:docMk/>
          <pc:sldMk cId="2736799524" sldId="272"/>
        </pc:sldMkLst>
      </pc:sldChg>
      <pc:sldChg chg="del">
        <pc:chgData name="Sarah Gothard" userId="0e53f415fda5f162" providerId="LiveId" clId="{6EC3CAF2-BEAD-4E1A-892D-894ECCBD9AD2}" dt="2021-12-05T01:15:23.982" v="14" actId="47"/>
        <pc:sldMkLst>
          <pc:docMk/>
          <pc:sldMk cId="2696509155" sldId="273"/>
        </pc:sldMkLst>
      </pc:sldChg>
      <pc:sldChg chg="addSp delSp modSp new mod setBg">
        <pc:chgData name="Sarah Gothard" userId="0e53f415fda5f162" providerId="LiveId" clId="{6EC3CAF2-BEAD-4E1A-892D-894ECCBD9AD2}" dt="2021-12-05T01:19:01.842" v="48" actId="26606"/>
        <pc:sldMkLst>
          <pc:docMk/>
          <pc:sldMk cId="3059587784" sldId="273"/>
        </pc:sldMkLst>
        <pc:spChg chg="del">
          <ac:chgData name="Sarah Gothard" userId="0e53f415fda5f162" providerId="LiveId" clId="{6EC3CAF2-BEAD-4E1A-892D-894ECCBD9AD2}" dt="2021-12-05T01:19:01.842" v="48" actId="26606"/>
          <ac:spMkLst>
            <pc:docMk/>
            <pc:sldMk cId="3059587784" sldId="273"/>
            <ac:spMk id="2" creationId="{3F64841F-A9B8-420E-B7D5-869230843B4F}"/>
          </ac:spMkLst>
        </pc:spChg>
        <pc:spChg chg="del">
          <ac:chgData name="Sarah Gothard" userId="0e53f415fda5f162" providerId="LiveId" clId="{6EC3CAF2-BEAD-4E1A-892D-894ECCBD9AD2}" dt="2021-12-05T01:19:01.842" v="48" actId="26606"/>
          <ac:spMkLst>
            <pc:docMk/>
            <pc:sldMk cId="3059587784" sldId="273"/>
            <ac:spMk id="3" creationId="{3EC27F8D-03D5-4811-9C48-EB6B6F5EAD42}"/>
          </ac:spMkLst>
        </pc:spChg>
        <pc:spChg chg="mod ord">
          <ac:chgData name="Sarah Gothard" userId="0e53f415fda5f162" providerId="LiveId" clId="{6EC3CAF2-BEAD-4E1A-892D-894ECCBD9AD2}" dt="2021-12-05T01:19:01.842" v="48" actId="26606"/>
          <ac:spMkLst>
            <pc:docMk/>
            <pc:sldMk cId="3059587784" sldId="273"/>
            <ac:spMk id="4" creationId="{9BD6DEA5-128E-4153-8816-95B2212B3694}"/>
          </ac:spMkLst>
        </pc:spChg>
        <pc:spChg chg="add">
          <ac:chgData name="Sarah Gothard" userId="0e53f415fda5f162" providerId="LiveId" clId="{6EC3CAF2-BEAD-4E1A-892D-894ECCBD9AD2}" dt="2021-12-05T01:19:01.842" v="48" actId="26606"/>
          <ac:spMkLst>
            <pc:docMk/>
            <pc:sldMk cId="3059587784" sldId="273"/>
            <ac:spMk id="13" creationId="{32BC26D8-82FB-445E-AA49-62A77D7C1EE0}"/>
          </ac:spMkLst>
        </pc:spChg>
        <pc:spChg chg="add">
          <ac:chgData name="Sarah Gothard" userId="0e53f415fda5f162" providerId="LiveId" clId="{6EC3CAF2-BEAD-4E1A-892D-894ECCBD9AD2}" dt="2021-12-05T01:19:01.842" v="48" actId="26606"/>
          <ac:spMkLst>
            <pc:docMk/>
            <pc:sldMk cId="3059587784" sldId="273"/>
            <ac:spMk id="15" creationId="{CB44330D-EA18-4254-AA95-EB49948539B8}"/>
          </ac:spMkLst>
        </pc:spChg>
        <pc:picChg chg="add del">
          <ac:chgData name="Sarah Gothard" userId="0e53f415fda5f162" providerId="LiveId" clId="{6EC3CAF2-BEAD-4E1A-892D-894ECCBD9AD2}" dt="2021-12-05T01:18:51.266" v="46" actId="22"/>
          <ac:picMkLst>
            <pc:docMk/>
            <pc:sldMk cId="3059587784" sldId="273"/>
            <ac:picMk id="6" creationId="{C56C87F9-8FE7-491B-A27E-C3C5007878A4}"/>
          </ac:picMkLst>
        </pc:picChg>
        <pc:picChg chg="add mod">
          <ac:chgData name="Sarah Gothard" userId="0e53f415fda5f162" providerId="LiveId" clId="{6EC3CAF2-BEAD-4E1A-892D-894ECCBD9AD2}" dt="2021-12-05T01:19:01.842" v="48" actId="26606"/>
          <ac:picMkLst>
            <pc:docMk/>
            <pc:sldMk cId="3059587784" sldId="273"/>
            <ac:picMk id="8" creationId="{243445EC-065E-4964-9974-7BB369282C92}"/>
          </ac:picMkLst>
        </pc:picChg>
      </pc:sldChg>
      <pc:sldChg chg="addSp delSp modSp new mod setBg">
        <pc:chgData name="Sarah Gothard" userId="0e53f415fda5f162" providerId="LiveId" clId="{6EC3CAF2-BEAD-4E1A-892D-894ECCBD9AD2}" dt="2021-12-05T01:19:29.784" v="51" actId="26606"/>
        <pc:sldMkLst>
          <pc:docMk/>
          <pc:sldMk cId="3262062580" sldId="274"/>
        </pc:sldMkLst>
        <pc:spChg chg="del">
          <ac:chgData name="Sarah Gothard" userId="0e53f415fda5f162" providerId="LiveId" clId="{6EC3CAF2-BEAD-4E1A-892D-894ECCBD9AD2}" dt="2021-12-05T01:19:29.784" v="51" actId="26606"/>
          <ac:spMkLst>
            <pc:docMk/>
            <pc:sldMk cId="3262062580" sldId="274"/>
            <ac:spMk id="2" creationId="{70E2B4A7-9816-478E-A228-7C7D9B31DB68}"/>
          </ac:spMkLst>
        </pc:spChg>
        <pc:spChg chg="del">
          <ac:chgData name="Sarah Gothard" userId="0e53f415fda5f162" providerId="LiveId" clId="{6EC3CAF2-BEAD-4E1A-892D-894ECCBD9AD2}" dt="2021-12-05T01:19:29.784" v="51" actId="26606"/>
          <ac:spMkLst>
            <pc:docMk/>
            <pc:sldMk cId="3262062580" sldId="274"/>
            <ac:spMk id="3" creationId="{658E2182-6669-4EFF-957C-A927572781ED}"/>
          </ac:spMkLst>
        </pc:spChg>
        <pc:spChg chg="mod ord">
          <ac:chgData name="Sarah Gothard" userId="0e53f415fda5f162" providerId="LiveId" clId="{6EC3CAF2-BEAD-4E1A-892D-894ECCBD9AD2}" dt="2021-12-05T01:19:29.784" v="51" actId="26606"/>
          <ac:spMkLst>
            <pc:docMk/>
            <pc:sldMk cId="3262062580" sldId="274"/>
            <ac:spMk id="4" creationId="{2C1389C9-7939-4384-9592-AED14A1DDD59}"/>
          </ac:spMkLst>
        </pc:spChg>
        <pc:spChg chg="add">
          <ac:chgData name="Sarah Gothard" userId="0e53f415fda5f162" providerId="LiveId" clId="{6EC3CAF2-BEAD-4E1A-892D-894ECCBD9AD2}" dt="2021-12-05T01:19:29.784" v="51" actId="26606"/>
          <ac:spMkLst>
            <pc:docMk/>
            <pc:sldMk cId="3262062580" sldId="274"/>
            <ac:spMk id="11" creationId="{32BC26D8-82FB-445E-AA49-62A77D7C1EE0}"/>
          </ac:spMkLst>
        </pc:spChg>
        <pc:spChg chg="add">
          <ac:chgData name="Sarah Gothard" userId="0e53f415fda5f162" providerId="LiveId" clId="{6EC3CAF2-BEAD-4E1A-892D-894ECCBD9AD2}" dt="2021-12-05T01:19:29.784" v="51" actId="26606"/>
          <ac:spMkLst>
            <pc:docMk/>
            <pc:sldMk cId="3262062580" sldId="274"/>
            <ac:spMk id="13" creationId="{CB44330D-EA18-4254-AA95-EB49948539B8}"/>
          </ac:spMkLst>
        </pc:spChg>
        <pc:picChg chg="add mod">
          <ac:chgData name="Sarah Gothard" userId="0e53f415fda5f162" providerId="LiveId" clId="{6EC3CAF2-BEAD-4E1A-892D-894ECCBD9AD2}" dt="2021-12-05T01:19:29.784" v="51" actId="26606"/>
          <ac:picMkLst>
            <pc:docMk/>
            <pc:sldMk cId="3262062580" sldId="274"/>
            <ac:picMk id="6" creationId="{CB19B6CE-27CB-4143-9089-629E675BCA18}"/>
          </ac:picMkLst>
        </pc:picChg>
      </pc:sldChg>
      <pc:sldChg chg="del">
        <pc:chgData name="Sarah Gothard" userId="0e53f415fda5f162" providerId="LiveId" clId="{6EC3CAF2-BEAD-4E1A-892D-894ECCBD9AD2}" dt="2021-12-05T01:15:23.982" v="14" actId="47"/>
        <pc:sldMkLst>
          <pc:docMk/>
          <pc:sldMk cId="3519765337" sldId="274"/>
        </pc:sldMkLst>
      </pc:sldChg>
      <pc:sldChg chg="del">
        <pc:chgData name="Sarah Gothard" userId="0e53f415fda5f162" providerId="LiveId" clId="{6EC3CAF2-BEAD-4E1A-892D-894ECCBD9AD2}" dt="2021-12-05T01:15:23.982" v="14" actId="47"/>
        <pc:sldMkLst>
          <pc:docMk/>
          <pc:sldMk cId="1032431651" sldId="275"/>
        </pc:sldMkLst>
      </pc:sldChg>
      <pc:sldChg chg="addSp delSp modSp new mod setBg">
        <pc:chgData name="Sarah Gothard" userId="0e53f415fda5f162" providerId="LiveId" clId="{6EC3CAF2-BEAD-4E1A-892D-894ECCBD9AD2}" dt="2021-12-05T01:20:35.223" v="56" actId="27614"/>
        <pc:sldMkLst>
          <pc:docMk/>
          <pc:sldMk cId="4133028354" sldId="275"/>
        </pc:sldMkLst>
        <pc:spChg chg="del">
          <ac:chgData name="Sarah Gothard" userId="0e53f415fda5f162" providerId="LiveId" clId="{6EC3CAF2-BEAD-4E1A-892D-894ECCBD9AD2}" dt="2021-12-05T01:20:13.173" v="54" actId="26606"/>
          <ac:spMkLst>
            <pc:docMk/>
            <pc:sldMk cId="4133028354" sldId="275"/>
            <ac:spMk id="2" creationId="{64DB1657-F386-44F3-AA6B-5496AD3F12A5}"/>
          </ac:spMkLst>
        </pc:spChg>
        <pc:spChg chg="del">
          <ac:chgData name="Sarah Gothard" userId="0e53f415fda5f162" providerId="LiveId" clId="{6EC3CAF2-BEAD-4E1A-892D-894ECCBD9AD2}" dt="2021-12-05T01:20:13.173" v="54" actId="26606"/>
          <ac:spMkLst>
            <pc:docMk/>
            <pc:sldMk cId="4133028354" sldId="275"/>
            <ac:spMk id="3" creationId="{CF848F44-461E-47D4-8F72-B9F8389179CE}"/>
          </ac:spMkLst>
        </pc:spChg>
        <pc:spChg chg="mod ord">
          <ac:chgData name="Sarah Gothard" userId="0e53f415fda5f162" providerId="LiveId" clId="{6EC3CAF2-BEAD-4E1A-892D-894ECCBD9AD2}" dt="2021-12-05T01:20:13.173" v="54" actId="26606"/>
          <ac:spMkLst>
            <pc:docMk/>
            <pc:sldMk cId="4133028354" sldId="275"/>
            <ac:spMk id="4" creationId="{84C75C62-C4C9-46A7-87B3-29805A451580}"/>
          </ac:spMkLst>
        </pc:spChg>
        <pc:spChg chg="add">
          <ac:chgData name="Sarah Gothard" userId="0e53f415fda5f162" providerId="LiveId" clId="{6EC3CAF2-BEAD-4E1A-892D-894ECCBD9AD2}" dt="2021-12-05T01:20:13.173" v="54" actId="26606"/>
          <ac:spMkLst>
            <pc:docMk/>
            <pc:sldMk cId="4133028354" sldId="275"/>
            <ac:spMk id="11" creationId="{32BC26D8-82FB-445E-AA49-62A77D7C1EE0}"/>
          </ac:spMkLst>
        </pc:spChg>
        <pc:spChg chg="add">
          <ac:chgData name="Sarah Gothard" userId="0e53f415fda5f162" providerId="LiveId" clId="{6EC3CAF2-BEAD-4E1A-892D-894ECCBD9AD2}" dt="2021-12-05T01:20:13.173" v="54" actId="26606"/>
          <ac:spMkLst>
            <pc:docMk/>
            <pc:sldMk cId="4133028354" sldId="275"/>
            <ac:spMk id="13" creationId="{CB44330D-EA18-4254-AA95-EB49948539B8}"/>
          </ac:spMkLst>
        </pc:spChg>
        <pc:picChg chg="add mod">
          <ac:chgData name="Sarah Gothard" userId="0e53f415fda5f162" providerId="LiveId" clId="{6EC3CAF2-BEAD-4E1A-892D-894ECCBD9AD2}" dt="2021-12-05T01:20:35.223" v="56" actId="27614"/>
          <ac:picMkLst>
            <pc:docMk/>
            <pc:sldMk cId="4133028354" sldId="275"/>
            <ac:picMk id="6" creationId="{D426D151-47CE-4D0C-A873-3904AA74EE4F}"/>
          </ac:picMkLst>
        </pc:picChg>
      </pc:sldChg>
      <pc:sldChg chg="del">
        <pc:chgData name="Sarah Gothard" userId="0e53f415fda5f162" providerId="LiveId" clId="{6EC3CAF2-BEAD-4E1A-892D-894ECCBD9AD2}" dt="2021-12-05T01:15:23.982" v="14" actId="47"/>
        <pc:sldMkLst>
          <pc:docMk/>
          <pc:sldMk cId="2099161341" sldId="276"/>
        </pc:sldMkLst>
      </pc:sldChg>
      <pc:sldChg chg="addSp delSp modSp new mod setBg">
        <pc:chgData name="Sarah Gothard" userId="0e53f415fda5f162" providerId="LiveId" clId="{6EC3CAF2-BEAD-4E1A-892D-894ECCBD9AD2}" dt="2021-12-05T01:20:37.763" v="58" actId="26606"/>
        <pc:sldMkLst>
          <pc:docMk/>
          <pc:sldMk cId="2886688915" sldId="276"/>
        </pc:sldMkLst>
        <pc:spChg chg="del">
          <ac:chgData name="Sarah Gothard" userId="0e53f415fda5f162" providerId="LiveId" clId="{6EC3CAF2-BEAD-4E1A-892D-894ECCBD9AD2}" dt="2021-12-05T01:20:37.763" v="58" actId="26606"/>
          <ac:spMkLst>
            <pc:docMk/>
            <pc:sldMk cId="2886688915" sldId="276"/>
            <ac:spMk id="2" creationId="{01689A4C-EC12-4826-B8E0-9896E12C3BD6}"/>
          </ac:spMkLst>
        </pc:spChg>
        <pc:spChg chg="del">
          <ac:chgData name="Sarah Gothard" userId="0e53f415fda5f162" providerId="LiveId" clId="{6EC3CAF2-BEAD-4E1A-892D-894ECCBD9AD2}" dt="2021-12-05T01:20:37.763" v="58" actId="26606"/>
          <ac:spMkLst>
            <pc:docMk/>
            <pc:sldMk cId="2886688915" sldId="276"/>
            <ac:spMk id="3" creationId="{CAB10E1E-FA3A-432F-ABD5-D13D087213B2}"/>
          </ac:spMkLst>
        </pc:spChg>
        <pc:spChg chg="mod ord">
          <ac:chgData name="Sarah Gothard" userId="0e53f415fda5f162" providerId="LiveId" clId="{6EC3CAF2-BEAD-4E1A-892D-894ECCBD9AD2}" dt="2021-12-05T01:20:37.763" v="58" actId="26606"/>
          <ac:spMkLst>
            <pc:docMk/>
            <pc:sldMk cId="2886688915" sldId="276"/>
            <ac:spMk id="4" creationId="{9782C66F-7B82-46C4-8FEA-3340C6DD2FE3}"/>
          </ac:spMkLst>
        </pc:spChg>
        <pc:spChg chg="add">
          <ac:chgData name="Sarah Gothard" userId="0e53f415fda5f162" providerId="LiveId" clId="{6EC3CAF2-BEAD-4E1A-892D-894ECCBD9AD2}" dt="2021-12-05T01:20:37.763" v="58" actId="26606"/>
          <ac:spMkLst>
            <pc:docMk/>
            <pc:sldMk cId="2886688915" sldId="276"/>
            <ac:spMk id="11" creationId="{32BC26D8-82FB-445E-AA49-62A77D7C1EE0}"/>
          </ac:spMkLst>
        </pc:spChg>
        <pc:spChg chg="add">
          <ac:chgData name="Sarah Gothard" userId="0e53f415fda5f162" providerId="LiveId" clId="{6EC3CAF2-BEAD-4E1A-892D-894ECCBD9AD2}" dt="2021-12-05T01:20:37.763" v="58" actId="26606"/>
          <ac:spMkLst>
            <pc:docMk/>
            <pc:sldMk cId="2886688915" sldId="276"/>
            <ac:spMk id="13" creationId="{CB44330D-EA18-4254-AA95-EB49948539B8}"/>
          </ac:spMkLst>
        </pc:spChg>
        <pc:picChg chg="add mod">
          <ac:chgData name="Sarah Gothard" userId="0e53f415fda5f162" providerId="LiveId" clId="{6EC3CAF2-BEAD-4E1A-892D-894ECCBD9AD2}" dt="2021-12-05T01:20:37.763" v="58" actId="26606"/>
          <ac:picMkLst>
            <pc:docMk/>
            <pc:sldMk cId="2886688915" sldId="276"/>
            <ac:picMk id="6" creationId="{91FFB72E-4383-4D47-B778-72A383F5F69E}"/>
          </ac:picMkLst>
        </pc:picChg>
      </pc:sldChg>
      <pc:sldChg chg="del">
        <pc:chgData name="Sarah Gothard" userId="0e53f415fda5f162" providerId="LiveId" clId="{6EC3CAF2-BEAD-4E1A-892D-894ECCBD9AD2}" dt="2021-12-05T01:15:23.982" v="14" actId="47"/>
        <pc:sldMkLst>
          <pc:docMk/>
          <pc:sldMk cId="1634999464" sldId="277"/>
        </pc:sldMkLst>
      </pc:sldChg>
      <pc:sldChg chg="addSp delSp modSp new mod setBg">
        <pc:chgData name="Sarah Gothard" userId="0e53f415fda5f162" providerId="LiveId" clId="{6EC3CAF2-BEAD-4E1A-892D-894ECCBD9AD2}" dt="2021-12-05T01:21:30.958" v="63" actId="27614"/>
        <pc:sldMkLst>
          <pc:docMk/>
          <pc:sldMk cId="3369772974" sldId="277"/>
        </pc:sldMkLst>
        <pc:spChg chg="del">
          <ac:chgData name="Sarah Gothard" userId="0e53f415fda5f162" providerId="LiveId" clId="{6EC3CAF2-BEAD-4E1A-892D-894ECCBD9AD2}" dt="2021-12-05T01:21:12.395" v="61" actId="26606"/>
          <ac:spMkLst>
            <pc:docMk/>
            <pc:sldMk cId="3369772974" sldId="277"/>
            <ac:spMk id="2" creationId="{FC919864-EE40-4D87-AF23-51D41D0E2B65}"/>
          </ac:spMkLst>
        </pc:spChg>
        <pc:spChg chg="del">
          <ac:chgData name="Sarah Gothard" userId="0e53f415fda5f162" providerId="LiveId" clId="{6EC3CAF2-BEAD-4E1A-892D-894ECCBD9AD2}" dt="2021-12-05T01:21:12.395" v="61" actId="26606"/>
          <ac:spMkLst>
            <pc:docMk/>
            <pc:sldMk cId="3369772974" sldId="277"/>
            <ac:spMk id="3" creationId="{23B0F158-E39A-4998-91DE-E91E7EE3C9B6}"/>
          </ac:spMkLst>
        </pc:spChg>
        <pc:spChg chg="mod ord">
          <ac:chgData name="Sarah Gothard" userId="0e53f415fda5f162" providerId="LiveId" clId="{6EC3CAF2-BEAD-4E1A-892D-894ECCBD9AD2}" dt="2021-12-05T01:21:12.395" v="61" actId="26606"/>
          <ac:spMkLst>
            <pc:docMk/>
            <pc:sldMk cId="3369772974" sldId="277"/>
            <ac:spMk id="4" creationId="{98EF3E00-1DD3-4E2E-9FE2-828593DD4D62}"/>
          </ac:spMkLst>
        </pc:spChg>
        <pc:spChg chg="add">
          <ac:chgData name="Sarah Gothard" userId="0e53f415fda5f162" providerId="LiveId" clId="{6EC3CAF2-BEAD-4E1A-892D-894ECCBD9AD2}" dt="2021-12-05T01:21:12.395" v="61" actId="26606"/>
          <ac:spMkLst>
            <pc:docMk/>
            <pc:sldMk cId="3369772974" sldId="277"/>
            <ac:spMk id="11" creationId="{32BC26D8-82FB-445E-AA49-62A77D7C1EE0}"/>
          </ac:spMkLst>
        </pc:spChg>
        <pc:spChg chg="add">
          <ac:chgData name="Sarah Gothard" userId="0e53f415fda5f162" providerId="LiveId" clId="{6EC3CAF2-BEAD-4E1A-892D-894ECCBD9AD2}" dt="2021-12-05T01:21:12.395" v="61" actId="26606"/>
          <ac:spMkLst>
            <pc:docMk/>
            <pc:sldMk cId="3369772974" sldId="277"/>
            <ac:spMk id="13" creationId="{CB44330D-EA18-4254-AA95-EB49948539B8}"/>
          </ac:spMkLst>
        </pc:spChg>
        <pc:picChg chg="add mod">
          <ac:chgData name="Sarah Gothard" userId="0e53f415fda5f162" providerId="LiveId" clId="{6EC3CAF2-BEAD-4E1A-892D-894ECCBD9AD2}" dt="2021-12-05T01:21:30.958" v="63" actId="27614"/>
          <ac:picMkLst>
            <pc:docMk/>
            <pc:sldMk cId="3369772974" sldId="277"/>
            <ac:picMk id="6" creationId="{F4D6FCA9-AFBD-404B-8880-7D9887A55134}"/>
          </ac:picMkLst>
        </pc:picChg>
      </pc:sldChg>
      <pc:sldChg chg="addSp delSp modSp new mod setBg">
        <pc:chgData name="Sarah Gothard" userId="0e53f415fda5f162" providerId="LiveId" clId="{6EC3CAF2-BEAD-4E1A-892D-894ECCBD9AD2}" dt="2022-01-02T18:37:12.564" v="110" actId="26606"/>
        <pc:sldMkLst>
          <pc:docMk/>
          <pc:sldMk cId="3317683020" sldId="278"/>
        </pc:sldMkLst>
        <pc:spChg chg="del">
          <ac:chgData name="Sarah Gothard" userId="0e53f415fda5f162" providerId="LiveId" clId="{6EC3CAF2-BEAD-4E1A-892D-894ECCBD9AD2}" dt="2021-12-05T01:22:34.094" v="69" actId="26606"/>
          <ac:spMkLst>
            <pc:docMk/>
            <pc:sldMk cId="3317683020" sldId="278"/>
            <ac:spMk id="2" creationId="{609CA29F-FC3C-4759-8E0D-521EB313E87E}"/>
          </ac:spMkLst>
        </pc:spChg>
        <pc:spChg chg="del">
          <ac:chgData name="Sarah Gothard" userId="0e53f415fda5f162" providerId="LiveId" clId="{6EC3CAF2-BEAD-4E1A-892D-894ECCBD9AD2}" dt="2021-12-05T01:22:34.094" v="69" actId="26606"/>
          <ac:spMkLst>
            <pc:docMk/>
            <pc:sldMk cId="3317683020" sldId="278"/>
            <ac:spMk id="3" creationId="{25279CCD-3E2C-479F-A284-C0E46C72D429}"/>
          </ac:spMkLst>
        </pc:spChg>
        <pc:spChg chg="add del mod">
          <ac:chgData name="Sarah Gothard" userId="0e53f415fda5f162" providerId="LiveId" clId="{6EC3CAF2-BEAD-4E1A-892D-894ECCBD9AD2}" dt="2022-01-02T18:37:12.564" v="110" actId="26606"/>
          <ac:spMkLst>
            <pc:docMk/>
            <pc:sldMk cId="3317683020" sldId="278"/>
            <ac:spMk id="3" creationId="{B6AE0955-798A-4CE9-89B5-AD2E4F5B5419}"/>
          </ac:spMkLst>
        </pc:spChg>
        <pc:spChg chg="mod ord">
          <ac:chgData name="Sarah Gothard" userId="0e53f415fda5f162" providerId="LiveId" clId="{6EC3CAF2-BEAD-4E1A-892D-894ECCBD9AD2}" dt="2022-01-02T18:37:12.564" v="110" actId="26606"/>
          <ac:spMkLst>
            <pc:docMk/>
            <pc:sldMk cId="3317683020" sldId="278"/>
            <ac:spMk id="4" creationId="{DE6F284A-D70C-42CB-9AEA-8F40A3CB19DA}"/>
          </ac:spMkLst>
        </pc:spChg>
        <pc:spChg chg="add del">
          <ac:chgData name="Sarah Gothard" userId="0e53f415fda5f162" providerId="LiveId" clId="{6EC3CAF2-BEAD-4E1A-892D-894ECCBD9AD2}" dt="2022-01-02T18:37:12.564" v="110" actId="26606"/>
          <ac:spMkLst>
            <pc:docMk/>
            <pc:sldMk cId="3317683020" sldId="278"/>
            <ac:spMk id="15" creationId="{32BC26D8-82FB-445E-AA49-62A77D7C1EE0}"/>
          </ac:spMkLst>
        </pc:spChg>
        <pc:spChg chg="add del">
          <ac:chgData name="Sarah Gothard" userId="0e53f415fda5f162" providerId="LiveId" clId="{6EC3CAF2-BEAD-4E1A-892D-894ECCBD9AD2}" dt="2022-01-02T18:37:12.564" v="110" actId="26606"/>
          <ac:spMkLst>
            <pc:docMk/>
            <pc:sldMk cId="3317683020" sldId="278"/>
            <ac:spMk id="17" creationId="{CB44330D-EA18-4254-AA95-EB49948539B8}"/>
          </ac:spMkLst>
        </pc:spChg>
        <pc:spChg chg="add">
          <ac:chgData name="Sarah Gothard" userId="0e53f415fda5f162" providerId="LiveId" clId="{6EC3CAF2-BEAD-4E1A-892D-894ECCBD9AD2}" dt="2022-01-02T18:37:12.564" v="110" actId="26606"/>
          <ac:spMkLst>
            <pc:docMk/>
            <pc:sldMk cId="3317683020" sldId="278"/>
            <ac:spMk id="22" creationId="{32BC26D8-82FB-445E-AA49-62A77D7C1EE0}"/>
          </ac:spMkLst>
        </pc:spChg>
        <pc:spChg chg="add">
          <ac:chgData name="Sarah Gothard" userId="0e53f415fda5f162" providerId="LiveId" clId="{6EC3CAF2-BEAD-4E1A-892D-894ECCBD9AD2}" dt="2022-01-02T18:37:12.564" v="110" actId="26606"/>
          <ac:spMkLst>
            <pc:docMk/>
            <pc:sldMk cId="3317683020" sldId="278"/>
            <ac:spMk id="24" creationId="{CB44330D-EA18-4254-AA95-EB49948539B8}"/>
          </ac:spMkLst>
        </pc:spChg>
        <pc:picChg chg="add mod">
          <ac:chgData name="Sarah Gothard" userId="0e53f415fda5f162" providerId="LiveId" clId="{6EC3CAF2-BEAD-4E1A-892D-894ECCBD9AD2}" dt="2022-01-02T18:37:12.564" v="110" actId="26606"/>
          <ac:picMkLst>
            <pc:docMk/>
            <pc:sldMk cId="3317683020" sldId="278"/>
            <ac:picMk id="6" creationId="{765A141A-029C-4747-8331-3A0F7FF7C96B}"/>
          </ac:picMkLst>
        </pc:picChg>
        <pc:picChg chg="add del">
          <ac:chgData name="Sarah Gothard" userId="0e53f415fda5f162" providerId="LiveId" clId="{6EC3CAF2-BEAD-4E1A-892D-894ECCBD9AD2}" dt="2021-12-05T01:21:32.469" v="65" actId="22"/>
          <ac:picMkLst>
            <pc:docMk/>
            <pc:sldMk cId="3317683020" sldId="278"/>
            <ac:picMk id="6" creationId="{E5F4951D-5E5C-4CF3-A928-E262E90BD13C}"/>
          </ac:picMkLst>
        </pc:picChg>
        <pc:picChg chg="add del">
          <ac:chgData name="Sarah Gothard" userId="0e53f415fda5f162" providerId="LiveId" clId="{6EC3CAF2-BEAD-4E1A-892D-894ECCBD9AD2}" dt="2021-12-05T01:22:04.303" v="67" actId="22"/>
          <ac:picMkLst>
            <pc:docMk/>
            <pc:sldMk cId="3317683020" sldId="278"/>
            <ac:picMk id="8" creationId="{1F1F1FA7-5020-4020-A5F8-212EBB195517}"/>
          </ac:picMkLst>
        </pc:picChg>
        <pc:picChg chg="add del mod">
          <ac:chgData name="Sarah Gothard" userId="0e53f415fda5f162" providerId="LiveId" clId="{6EC3CAF2-BEAD-4E1A-892D-894ECCBD9AD2}" dt="2022-01-02T18:37:10.057" v="108" actId="478"/>
          <ac:picMkLst>
            <pc:docMk/>
            <pc:sldMk cId="3317683020" sldId="278"/>
            <ac:picMk id="10" creationId="{152D9920-0C62-4D6B-B2E2-9E4A1F7E11B9}"/>
          </ac:picMkLst>
        </pc:picChg>
      </pc:sldChg>
      <pc:sldChg chg="del">
        <pc:chgData name="Sarah Gothard" userId="0e53f415fda5f162" providerId="LiveId" clId="{6EC3CAF2-BEAD-4E1A-892D-894ECCBD9AD2}" dt="2021-12-05T01:15:23.982" v="14" actId="47"/>
        <pc:sldMkLst>
          <pc:docMk/>
          <pc:sldMk cId="4076224207" sldId="278"/>
        </pc:sldMkLst>
      </pc:sldChg>
      <pc:sldChg chg="del">
        <pc:chgData name="Sarah Gothard" userId="0e53f415fda5f162" providerId="LiveId" clId="{6EC3CAF2-BEAD-4E1A-892D-894ECCBD9AD2}" dt="2021-12-05T01:15:23.982" v="14" actId="47"/>
        <pc:sldMkLst>
          <pc:docMk/>
          <pc:sldMk cId="155725157" sldId="279"/>
        </pc:sldMkLst>
      </pc:sldChg>
      <pc:sldChg chg="del">
        <pc:chgData name="Sarah Gothard" userId="0e53f415fda5f162" providerId="LiveId" clId="{6EC3CAF2-BEAD-4E1A-892D-894ECCBD9AD2}" dt="2021-12-05T01:15:23.982" v="14" actId="47"/>
        <pc:sldMkLst>
          <pc:docMk/>
          <pc:sldMk cId="1894942526" sldId="280"/>
        </pc:sldMkLst>
      </pc:sldChg>
      <pc:sldChg chg="addSp delSp modSp mod">
        <pc:chgData name="Sarah Gothard" userId="0e53f415fda5f162" providerId="LiveId" clId="{6EC3CAF2-BEAD-4E1A-892D-894ECCBD9AD2}" dt="2022-01-02T18:33:25.350" v="95" actId="478"/>
        <pc:sldMkLst>
          <pc:docMk/>
          <pc:sldMk cId="3995984094" sldId="281"/>
        </pc:sldMkLst>
        <pc:spChg chg="add del mod">
          <ac:chgData name="Sarah Gothard" userId="0e53f415fda5f162" providerId="LiveId" clId="{6EC3CAF2-BEAD-4E1A-892D-894ECCBD9AD2}" dt="2022-01-02T18:33:25.350" v="95" actId="478"/>
          <ac:spMkLst>
            <pc:docMk/>
            <pc:sldMk cId="3995984094" sldId="281"/>
            <ac:spMk id="3" creationId="{4B2323D8-52C2-47EB-A2A8-26DD176370B9}"/>
          </ac:spMkLst>
        </pc:spChg>
        <pc:picChg chg="del">
          <ac:chgData name="Sarah Gothard" userId="0e53f415fda5f162" providerId="LiveId" clId="{6EC3CAF2-BEAD-4E1A-892D-894ECCBD9AD2}" dt="2022-01-02T18:33:21.372" v="93" actId="478"/>
          <ac:picMkLst>
            <pc:docMk/>
            <pc:sldMk cId="3995984094" sldId="281"/>
            <ac:picMk id="6" creationId="{37339B4B-1FCF-4A69-AB0B-FD499116C2F9}"/>
          </ac:picMkLst>
        </pc:picChg>
        <pc:picChg chg="add mod">
          <ac:chgData name="Sarah Gothard" userId="0e53f415fda5f162" providerId="LiveId" clId="{6EC3CAF2-BEAD-4E1A-892D-894ECCBD9AD2}" dt="2022-01-02T18:33:21.741" v="94"/>
          <ac:picMkLst>
            <pc:docMk/>
            <pc:sldMk cId="3995984094" sldId="281"/>
            <ac:picMk id="8" creationId="{F516258D-F99D-464F-8876-F8BBA85CEA8F}"/>
          </ac:picMkLst>
        </pc:picChg>
      </pc:sldChg>
      <pc:sldChg chg="addSp delSp modSp mod">
        <pc:chgData name="Sarah Gothard" userId="0e53f415fda5f162" providerId="LiveId" clId="{6EC3CAF2-BEAD-4E1A-892D-894ECCBD9AD2}" dt="2022-01-02T18:34:53.655" v="104" actId="26606"/>
        <pc:sldMkLst>
          <pc:docMk/>
          <pc:sldMk cId="2329291458" sldId="282"/>
        </pc:sldMkLst>
        <pc:spChg chg="add del mod">
          <ac:chgData name="Sarah Gothard" userId="0e53f415fda5f162" providerId="LiveId" clId="{6EC3CAF2-BEAD-4E1A-892D-894ECCBD9AD2}" dt="2022-01-02T18:34:53.655" v="104" actId="26606"/>
          <ac:spMkLst>
            <pc:docMk/>
            <pc:sldMk cId="2329291458" sldId="282"/>
            <ac:spMk id="3" creationId="{B3CE94D8-B84B-45BB-8E72-6D14FCF5C183}"/>
          </ac:spMkLst>
        </pc:spChg>
        <pc:spChg chg="mod ord">
          <ac:chgData name="Sarah Gothard" userId="0e53f415fda5f162" providerId="LiveId" clId="{6EC3CAF2-BEAD-4E1A-892D-894ECCBD9AD2}" dt="2022-01-02T18:34:53.655" v="104" actId="26606"/>
          <ac:spMkLst>
            <pc:docMk/>
            <pc:sldMk cId="2329291458" sldId="282"/>
            <ac:spMk id="4" creationId="{CF6B1AE0-8CDE-4009-AD4A-1111FE89FB15}"/>
          </ac:spMkLst>
        </pc:spChg>
        <pc:spChg chg="del">
          <ac:chgData name="Sarah Gothard" userId="0e53f415fda5f162" providerId="LiveId" clId="{6EC3CAF2-BEAD-4E1A-892D-894ECCBD9AD2}" dt="2022-01-02T18:34:53.655" v="104" actId="26606"/>
          <ac:spMkLst>
            <pc:docMk/>
            <pc:sldMk cId="2329291458" sldId="282"/>
            <ac:spMk id="18" creationId="{32BC26D8-82FB-445E-AA49-62A77D7C1EE0}"/>
          </ac:spMkLst>
        </pc:spChg>
        <pc:spChg chg="del">
          <ac:chgData name="Sarah Gothard" userId="0e53f415fda5f162" providerId="LiveId" clId="{6EC3CAF2-BEAD-4E1A-892D-894ECCBD9AD2}" dt="2022-01-02T18:34:53.655" v="104" actId="26606"/>
          <ac:spMkLst>
            <pc:docMk/>
            <pc:sldMk cId="2329291458" sldId="282"/>
            <ac:spMk id="20" creationId="{CB44330D-EA18-4254-AA95-EB49948539B8}"/>
          </ac:spMkLst>
        </pc:spChg>
        <pc:spChg chg="add">
          <ac:chgData name="Sarah Gothard" userId="0e53f415fda5f162" providerId="LiveId" clId="{6EC3CAF2-BEAD-4E1A-892D-894ECCBD9AD2}" dt="2022-01-02T18:34:53.655" v="104" actId="26606"/>
          <ac:spMkLst>
            <pc:docMk/>
            <pc:sldMk cId="2329291458" sldId="282"/>
            <ac:spMk id="25" creationId="{32BC26D8-82FB-445E-AA49-62A77D7C1EE0}"/>
          </ac:spMkLst>
        </pc:spChg>
        <pc:spChg chg="add">
          <ac:chgData name="Sarah Gothard" userId="0e53f415fda5f162" providerId="LiveId" clId="{6EC3CAF2-BEAD-4E1A-892D-894ECCBD9AD2}" dt="2022-01-02T18:34:53.655" v="104" actId="26606"/>
          <ac:spMkLst>
            <pc:docMk/>
            <pc:sldMk cId="2329291458" sldId="282"/>
            <ac:spMk id="27" creationId="{CB44330D-EA18-4254-AA95-EB49948539B8}"/>
          </ac:spMkLst>
        </pc:spChg>
        <pc:picChg chg="add mod">
          <ac:chgData name="Sarah Gothard" userId="0e53f415fda5f162" providerId="LiveId" clId="{6EC3CAF2-BEAD-4E1A-892D-894ECCBD9AD2}" dt="2022-01-02T18:34:53.655" v="104" actId="26606"/>
          <ac:picMkLst>
            <pc:docMk/>
            <pc:sldMk cId="2329291458" sldId="282"/>
            <ac:picMk id="8" creationId="{BC0DAFBA-C69A-454E-AE5C-DEE1C051BE4E}"/>
          </ac:picMkLst>
        </pc:picChg>
        <pc:picChg chg="del">
          <ac:chgData name="Sarah Gothard" userId="0e53f415fda5f162" providerId="LiveId" clId="{6EC3CAF2-BEAD-4E1A-892D-894ECCBD9AD2}" dt="2022-01-02T18:34:50.542" v="102" actId="478"/>
          <ac:picMkLst>
            <pc:docMk/>
            <pc:sldMk cId="2329291458" sldId="282"/>
            <ac:picMk id="10" creationId="{635248AC-F985-4228-8CB8-DA21E6C50AA1}"/>
          </ac:picMkLst>
        </pc:picChg>
      </pc:sldChg>
      <pc:sldChg chg="addSp delSp mod">
        <pc:chgData name="Sarah Gothard" userId="0e53f415fda5f162" providerId="LiveId" clId="{6EC3CAF2-BEAD-4E1A-892D-894ECCBD9AD2}" dt="2021-12-05T01:23:53.322" v="71" actId="22"/>
        <pc:sldMkLst>
          <pc:docMk/>
          <pc:sldMk cId="2670194676" sldId="287"/>
        </pc:sldMkLst>
        <pc:picChg chg="add del">
          <ac:chgData name="Sarah Gothard" userId="0e53f415fda5f162" providerId="LiveId" clId="{6EC3CAF2-BEAD-4E1A-892D-894ECCBD9AD2}" dt="2021-12-05T01:23:53.322" v="71" actId="22"/>
          <ac:picMkLst>
            <pc:docMk/>
            <pc:sldMk cId="2670194676" sldId="287"/>
            <ac:picMk id="3" creationId="{2C6C897A-92EE-4EC2-9C20-1B63311D7464}"/>
          </ac:picMkLst>
        </pc:picChg>
      </pc:sldChg>
      <pc:sldChg chg="addSp delSp modSp mod">
        <pc:chgData name="Sarah Gothard" userId="0e53f415fda5f162" providerId="LiveId" clId="{6EC3CAF2-BEAD-4E1A-892D-894ECCBD9AD2}" dt="2022-01-02T18:33:42.695" v="98" actId="26606"/>
        <pc:sldMkLst>
          <pc:docMk/>
          <pc:sldMk cId="163409437" sldId="290"/>
        </pc:sldMkLst>
        <pc:spChg chg="add del mod">
          <ac:chgData name="Sarah Gothard" userId="0e53f415fda5f162" providerId="LiveId" clId="{6EC3CAF2-BEAD-4E1A-892D-894ECCBD9AD2}" dt="2022-01-02T18:33:42.695" v="98" actId="26606"/>
          <ac:spMkLst>
            <pc:docMk/>
            <pc:sldMk cId="163409437" sldId="290"/>
            <ac:spMk id="3" creationId="{0FD3C4B8-AF94-4628-916B-4F038AE5789A}"/>
          </ac:spMkLst>
        </pc:spChg>
        <pc:spChg chg="mod ord">
          <ac:chgData name="Sarah Gothard" userId="0e53f415fda5f162" providerId="LiveId" clId="{6EC3CAF2-BEAD-4E1A-892D-894ECCBD9AD2}" dt="2022-01-02T18:33:42.695" v="98" actId="26606"/>
          <ac:spMkLst>
            <pc:docMk/>
            <pc:sldMk cId="163409437" sldId="290"/>
            <ac:spMk id="4" creationId="{BB1A5204-F800-4871-BE16-761725449C63}"/>
          </ac:spMkLst>
        </pc:spChg>
        <pc:spChg chg="del">
          <ac:chgData name="Sarah Gothard" userId="0e53f415fda5f162" providerId="LiveId" clId="{6EC3CAF2-BEAD-4E1A-892D-894ECCBD9AD2}" dt="2022-01-02T18:33:42.695" v="98" actId="26606"/>
          <ac:spMkLst>
            <pc:docMk/>
            <pc:sldMk cId="163409437" sldId="290"/>
            <ac:spMk id="11" creationId="{32BC26D8-82FB-445E-AA49-62A77D7C1EE0}"/>
          </ac:spMkLst>
        </pc:spChg>
        <pc:spChg chg="del">
          <ac:chgData name="Sarah Gothard" userId="0e53f415fda5f162" providerId="LiveId" clId="{6EC3CAF2-BEAD-4E1A-892D-894ECCBD9AD2}" dt="2022-01-02T18:33:42.695" v="98" actId="26606"/>
          <ac:spMkLst>
            <pc:docMk/>
            <pc:sldMk cId="163409437" sldId="290"/>
            <ac:spMk id="13" creationId="{CB44330D-EA18-4254-AA95-EB49948539B8}"/>
          </ac:spMkLst>
        </pc:spChg>
        <pc:spChg chg="add">
          <ac:chgData name="Sarah Gothard" userId="0e53f415fda5f162" providerId="LiveId" clId="{6EC3CAF2-BEAD-4E1A-892D-894ECCBD9AD2}" dt="2022-01-02T18:33:42.695" v="98" actId="26606"/>
          <ac:spMkLst>
            <pc:docMk/>
            <pc:sldMk cId="163409437" sldId="290"/>
            <ac:spMk id="18" creationId="{32BC26D8-82FB-445E-AA49-62A77D7C1EE0}"/>
          </ac:spMkLst>
        </pc:spChg>
        <pc:spChg chg="add">
          <ac:chgData name="Sarah Gothard" userId="0e53f415fda5f162" providerId="LiveId" clId="{6EC3CAF2-BEAD-4E1A-892D-894ECCBD9AD2}" dt="2022-01-02T18:33:42.695" v="98" actId="26606"/>
          <ac:spMkLst>
            <pc:docMk/>
            <pc:sldMk cId="163409437" sldId="290"/>
            <ac:spMk id="20" creationId="{CB44330D-EA18-4254-AA95-EB49948539B8}"/>
          </ac:spMkLst>
        </pc:spChg>
        <pc:picChg chg="del">
          <ac:chgData name="Sarah Gothard" userId="0e53f415fda5f162" providerId="LiveId" clId="{6EC3CAF2-BEAD-4E1A-892D-894ECCBD9AD2}" dt="2022-01-02T18:33:40.620" v="96" actId="478"/>
          <ac:picMkLst>
            <pc:docMk/>
            <pc:sldMk cId="163409437" sldId="290"/>
            <ac:picMk id="6" creationId="{37339B4B-1FCF-4A69-AB0B-FD499116C2F9}"/>
          </ac:picMkLst>
        </pc:picChg>
        <pc:picChg chg="add mod">
          <ac:chgData name="Sarah Gothard" userId="0e53f415fda5f162" providerId="LiveId" clId="{6EC3CAF2-BEAD-4E1A-892D-894ECCBD9AD2}" dt="2022-01-02T18:33:42.695" v="98" actId="26606"/>
          <ac:picMkLst>
            <pc:docMk/>
            <pc:sldMk cId="163409437" sldId="290"/>
            <ac:picMk id="8" creationId="{867436B1-7D1E-474A-8DF6-C3E3D0E84137}"/>
          </ac:picMkLst>
        </pc:picChg>
      </pc:sldChg>
      <pc:sldChg chg="addSp delSp modSp mod">
        <pc:chgData name="Sarah Gothard" userId="0e53f415fda5f162" providerId="LiveId" clId="{6EC3CAF2-BEAD-4E1A-892D-894ECCBD9AD2}" dt="2022-01-02T18:35:03.066" v="107" actId="26606"/>
        <pc:sldMkLst>
          <pc:docMk/>
          <pc:sldMk cId="1561093919" sldId="291"/>
        </pc:sldMkLst>
        <pc:spChg chg="add del mod">
          <ac:chgData name="Sarah Gothard" userId="0e53f415fda5f162" providerId="LiveId" clId="{6EC3CAF2-BEAD-4E1A-892D-894ECCBD9AD2}" dt="2022-01-02T18:35:03.066" v="107" actId="26606"/>
          <ac:spMkLst>
            <pc:docMk/>
            <pc:sldMk cId="1561093919" sldId="291"/>
            <ac:spMk id="3" creationId="{FCCF2641-283D-4919-8D80-BE845598AF78}"/>
          </ac:spMkLst>
        </pc:spChg>
        <pc:spChg chg="mod ord">
          <ac:chgData name="Sarah Gothard" userId="0e53f415fda5f162" providerId="LiveId" clId="{6EC3CAF2-BEAD-4E1A-892D-894ECCBD9AD2}" dt="2022-01-02T18:35:03.066" v="107" actId="26606"/>
          <ac:spMkLst>
            <pc:docMk/>
            <pc:sldMk cId="1561093919" sldId="291"/>
            <ac:spMk id="4" creationId="{CF6B1AE0-8CDE-4009-AD4A-1111FE89FB15}"/>
          </ac:spMkLst>
        </pc:spChg>
        <pc:spChg chg="del">
          <ac:chgData name="Sarah Gothard" userId="0e53f415fda5f162" providerId="LiveId" clId="{6EC3CAF2-BEAD-4E1A-892D-894ECCBD9AD2}" dt="2022-01-02T18:35:03.066" v="107" actId="26606"/>
          <ac:spMkLst>
            <pc:docMk/>
            <pc:sldMk cId="1561093919" sldId="291"/>
            <ac:spMk id="18" creationId="{32BC26D8-82FB-445E-AA49-62A77D7C1EE0}"/>
          </ac:spMkLst>
        </pc:spChg>
        <pc:spChg chg="del">
          <ac:chgData name="Sarah Gothard" userId="0e53f415fda5f162" providerId="LiveId" clId="{6EC3CAF2-BEAD-4E1A-892D-894ECCBD9AD2}" dt="2022-01-02T18:35:03.066" v="107" actId="26606"/>
          <ac:spMkLst>
            <pc:docMk/>
            <pc:sldMk cId="1561093919" sldId="291"/>
            <ac:spMk id="20" creationId="{CB44330D-EA18-4254-AA95-EB49948539B8}"/>
          </ac:spMkLst>
        </pc:spChg>
        <pc:spChg chg="add">
          <ac:chgData name="Sarah Gothard" userId="0e53f415fda5f162" providerId="LiveId" clId="{6EC3CAF2-BEAD-4E1A-892D-894ECCBD9AD2}" dt="2022-01-02T18:35:03.066" v="107" actId="26606"/>
          <ac:spMkLst>
            <pc:docMk/>
            <pc:sldMk cId="1561093919" sldId="291"/>
            <ac:spMk id="25" creationId="{32BC26D8-82FB-445E-AA49-62A77D7C1EE0}"/>
          </ac:spMkLst>
        </pc:spChg>
        <pc:spChg chg="add">
          <ac:chgData name="Sarah Gothard" userId="0e53f415fda5f162" providerId="LiveId" clId="{6EC3CAF2-BEAD-4E1A-892D-894ECCBD9AD2}" dt="2022-01-02T18:35:03.066" v="107" actId="26606"/>
          <ac:spMkLst>
            <pc:docMk/>
            <pc:sldMk cId="1561093919" sldId="291"/>
            <ac:spMk id="27" creationId="{CB44330D-EA18-4254-AA95-EB49948539B8}"/>
          </ac:spMkLst>
        </pc:spChg>
        <pc:picChg chg="add mod">
          <ac:chgData name="Sarah Gothard" userId="0e53f415fda5f162" providerId="LiveId" clId="{6EC3CAF2-BEAD-4E1A-892D-894ECCBD9AD2}" dt="2022-01-02T18:35:03.066" v="107" actId="26606"/>
          <ac:picMkLst>
            <pc:docMk/>
            <pc:sldMk cId="1561093919" sldId="291"/>
            <ac:picMk id="8" creationId="{449CBB3F-579A-48B9-98AF-6D0C9D3F1C71}"/>
          </ac:picMkLst>
        </pc:picChg>
        <pc:picChg chg="del">
          <ac:chgData name="Sarah Gothard" userId="0e53f415fda5f162" providerId="LiveId" clId="{6EC3CAF2-BEAD-4E1A-892D-894ECCBD9AD2}" dt="2022-01-02T18:35:00.861" v="105" actId="478"/>
          <ac:picMkLst>
            <pc:docMk/>
            <pc:sldMk cId="1561093919" sldId="291"/>
            <ac:picMk id="10" creationId="{635248AC-F985-4228-8CB8-DA21E6C50AA1}"/>
          </ac:picMkLst>
        </pc:picChg>
      </pc:sldChg>
      <pc:sldChg chg="addSp delSp modSp new mod setBg">
        <pc:chgData name="Sarah Gothard" userId="0e53f415fda5f162" providerId="LiveId" clId="{6EC3CAF2-BEAD-4E1A-892D-894ECCBD9AD2}" dt="2021-12-05T01:24:25.868" v="75" actId="27614"/>
        <pc:sldMkLst>
          <pc:docMk/>
          <pc:sldMk cId="1796410798" sldId="297"/>
        </pc:sldMkLst>
        <pc:spChg chg="del">
          <ac:chgData name="Sarah Gothard" userId="0e53f415fda5f162" providerId="LiveId" clId="{6EC3CAF2-BEAD-4E1A-892D-894ECCBD9AD2}" dt="2021-12-05T01:23:57.779" v="74" actId="26606"/>
          <ac:spMkLst>
            <pc:docMk/>
            <pc:sldMk cId="1796410798" sldId="297"/>
            <ac:spMk id="2" creationId="{1B0620CA-7598-42CE-B0ED-7459427C5EA9}"/>
          </ac:spMkLst>
        </pc:spChg>
        <pc:spChg chg="del">
          <ac:chgData name="Sarah Gothard" userId="0e53f415fda5f162" providerId="LiveId" clId="{6EC3CAF2-BEAD-4E1A-892D-894ECCBD9AD2}" dt="2021-12-05T01:23:57.779" v="74" actId="26606"/>
          <ac:spMkLst>
            <pc:docMk/>
            <pc:sldMk cId="1796410798" sldId="297"/>
            <ac:spMk id="3" creationId="{6169EC6D-203B-4F79-9066-E95CFC61B30A}"/>
          </ac:spMkLst>
        </pc:spChg>
        <pc:spChg chg="mod ord">
          <ac:chgData name="Sarah Gothard" userId="0e53f415fda5f162" providerId="LiveId" clId="{6EC3CAF2-BEAD-4E1A-892D-894ECCBD9AD2}" dt="2021-12-05T01:23:57.779" v="74" actId="26606"/>
          <ac:spMkLst>
            <pc:docMk/>
            <pc:sldMk cId="1796410798" sldId="297"/>
            <ac:spMk id="4" creationId="{C8BD7F15-9DC2-4D1E-B04D-9AA8573380BF}"/>
          </ac:spMkLst>
        </pc:spChg>
        <pc:spChg chg="add">
          <ac:chgData name="Sarah Gothard" userId="0e53f415fda5f162" providerId="LiveId" clId="{6EC3CAF2-BEAD-4E1A-892D-894ECCBD9AD2}" dt="2021-12-05T01:23:57.779" v="74" actId="26606"/>
          <ac:spMkLst>
            <pc:docMk/>
            <pc:sldMk cId="1796410798" sldId="297"/>
            <ac:spMk id="11" creationId="{32BC26D8-82FB-445E-AA49-62A77D7C1EE0}"/>
          </ac:spMkLst>
        </pc:spChg>
        <pc:spChg chg="add">
          <ac:chgData name="Sarah Gothard" userId="0e53f415fda5f162" providerId="LiveId" clId="{6EC3CAF2-BEAD-4E1A-892D-894ECCBD9AD2}" dt="2021-12-05T01:23:57.779" v="74" actId="26606"/>
          <ac:spMkLst>
            <pc:docMk/>
            <pc:sldMk cId="1796410798" sldId="297"/>
            <ac:spMk id="13" creationId="{CB44330D-EA18-4254-AA95-EB49948539B8}"/>
          </ac:spMkLst>
        </pc:spChg>
        <pc:picChg chg="add mod">
          <ac:chgData name="Sarah Gothard" userId="0e53f415fda5f162" providerId="LiveId" clId="{6EC3CAF2-BEAD-4E1A-892D-894ECCBD9AD2}" dt="2021-12-05T01:24:25.868" v="75" actId="27614"/>
          <ac:picMkLst>
            <pc:docMk/>
            <pc:sldMk cId="1796410798" sldId="297"/>
            <ac:picMk id="6" creationId="{A1F5BBB0-6B26-413D-A591-E2D9FD3F839A}"/>
          </ac:picMkLst>
        </pc:picChg>
      </pc:sldChg>
      <pc:sldChg chg="addSp delSp modSp new mod setBg">
        <pc:chgData name="Sarah Gothard" userId="0e53f415fda5f162" providerId="LiveId" clId="{6EC3CAF2-BEAD-4E1A-892D-894ECCBD9AD2}" dt="2022-01-02T18:38:46.228" v="113" actId="26606"/>
        <pc:sldMkLst>
          <pc:docMk/>
          <pc:sldMk cId="2033380878" sldId="298"/>
        </pc:sldMkLst>
        <pc:spChg chg="del">
          <ac:chgData name="Sarah Gothard" userId="0e53f415fda5f162" providerId="LiveId" clId="{6EC3CAF2-BEAD-4E1A-892D-894ECCBD9AD2}" dt="2021-12-05T01:24:28.654" v="78" actId="26606"/>
          <ac:spMkLst>
            <pc:docMk/>
            <pc:sldMk cId="2033380878" sldId="298"/>
            <ac:spMk id="2" creationId="{27E90041-4012-473E-B39D-4658411A3E1B}"/>
          </ac:spMkLst>
        </pc:spChg>
        <pc:spChg chg="add del mod">
          <ac:chgData name="Sarah Gothard" userId="0e53f415fda5f162" providerId="LiveId" clId="{6EC3CAF2-BEAD-4E1A-892D-894ECCBD9AD2}" dt="2022-01-02T18:38:46.228" v="113" actId="26606"/>
          <ac:spMkLst>
            <pc:docMk/>
            <pc:sldMk cId="2033380878" sldId="298"/>
            <ac:spMk id="3" creationId="{2345FC24-4A4F-4009-AC6B-F1B52572B2B8}"/>
          </ac:spMkLst>
        </pc:spChg>
        <pc:spChg chg="del">
          <ac:chgData name="Sarah Gothard" userId="0e53f415fda5f162" providerId="LiveId" clId="{6EC3CAF2-BEAD-4E1A-892D-894ECCBD9AD2}" dt="2021-12-05T01:24:28.654" v="78" actId="26606"/>
          <ac:spMkLst>
            <pc:docMk/>
            <pc:sldMk cId="2033380878" sldId="298"/>
            <ac:spMk id="3" creationId="{7E899F85-1209-4100-B8CC-D969897EDA14}"/>
          </ac:spMkLst>
        </pc:spChg>
        <pc:spChg chg="mod ord">
          <ac:chgData name="Sarah Gothard" userId="0e53f415fda5f162" providerId="LiveId" clId="{6EC3CAF2-BEAD-4E1A-892D-894ECCBD9AD2}" dt="2022-01-02T18:38:46.228" v="113" actId="26606"/>
          <ac:spMkLst>
            <pc:docMk/>
            <pc:sldMk cId="2033380878" sldId="298"/>
            <ac:spMk id="4" creationId="{D957D70B-0779-4D06-9DCC-26B07270DFC0}"/>
          </ac:spMkLst>
        </pc:spChg>
        <pc:spChg chg="add del">
          <ac:chgData name="Sarah Gothard" userId="0e53f415fda5f162" providerId="LiveId" clId="{6EC3CAF2-BEAD-4E1A-892D-894ECCBD9AD2}" dt="2022-01-02T18:38:46.228" v="113" actId="26606"/>
          <ac:spMkLst>
            <pc:docMk/>
            <pc:sldMk cId="2033380878" sldId="298"/>
            <ac:spMk id="11" creationId="{32BC26D8-82FB-445E-AA49-62A77D7C1EE0}"/>
          </ac:spMkLst>
        </pc:spChg>
        <pc:spChg chg="add del">
          <ac:chgData name="Sarah Gothard" userId="0e53f415fda5f162" providerId="LiveId" clId="{6EC3CAF2-BEAD-4E1A-892D-894ECCBD9AD2}" dt="2022-01-02T18:38:46.228" v="113" actId="26606"/>
          <ac:spMkLst>
            <pc:docMk/>
            <pc:sldMk cId="2033380878" sldId="298"/>
            <ac:spMk id="13" creationId="{CB44330D-EA18-4254-AA95-EB49948539B8}"/>
          </ac:spMkLst>
        </pc:spChg>
        <pc:spChg chg="add">
          <ac:chgData name="Sarah Gothard" userId="0e53f415fda5f162" providerId="LiveId" clId="{6EC3CAF2-BEAD-4E1A-892D-894ECCBD9AD2}" dt="2022-01-02T18:38:46.228" v="113" actId="26606"/>
          <ac:spMkLst>
            <pc:docMk/>
            <pc:sldMk cId="2033380878" sldId="298"/>
            <ac:spMk id="18" creationId="{32BC26D8-82FB-445E-AA49-62A77D7C1EE0}"/>
          </ac:spMkLst>
        </pc:spChg>
        <pc:spChg chg="add">
          <ac:chgData name="Sarah Gothard" userId="0e53f415fda5f162" providerId="LiveId" clId="{6EC3CAF2-BEAD-4E1A-892D-894ECCBD9AD2}" dt="2022-01-02T18:38:46.228" v="113" actId="26606"/>
          <ac:spMkLst>
            <pc:docMk/>
            <pc:sldMk cId="2033380878" sldId="298"/>
            <ac:spMk id="20" creationId="{CB44330D-EA18-4254-AA95-EB49948539B8}"/>
          </ac:spMkLst>
        </pc:spChg>
        <pc:picChg chg="add del mod">
          <ac:chgData name="Sarah Gothard" userId="0e53f415fda5f162" providerId="LiveId" clId="{6EC3CAF2-BEAD-4E1A-892D-894ECCBD9AD2}" dt="2022-01-02T18:38:43.771" v="111" actId="478"/>
          <ac:picMkLst>
            <pc:docMk/>
            <pc:sldMk cId="2033380878" sldId="298"/>
            <ac:picMk id="6" creationId="{309C8B27-64B7-415D-BB0F-BED3530EC301}"/>
          </ac:picMkLst>
        </pc:picChg>
        <pc:picChg chg="add mod">
          <ac:chgData name="Sarah Gothard" userId="0e53f415fda5f162" providerId="LiveId" clId="{6EC3CAF2-BEAD-4E1A-892D-894ECCBD9AD2}" dt="2022-01-02T18:38:46.228" v="113" actId="26606"/>
          <ac:picMkLst>
            <pc:docMk/>
            <pc:sldMk cId="2033380878" sldId="298"/>
            <ac:picMk id="7" creationId="{057B89A0-6A82-44A9-A2C5-531B7FA4079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14</a:t>
            </a:fld>
            <a:endParaRPr lang="en-US"/>
          </a:p>
        </p:txBody>
      </p:sp>
    </p:spTree>
    <p:extLst>
      <p:ext uri="{BB962C8B-B14F-4D97-AF65-F5344CB8AC3E}">
        <p14:creationId xmlns:p14="http://schemas.microsoft.com/office/powerpoint/2010/main" val="35687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44A5E8-EBEC-488E-AE66-5DA21A38EE26}" type="datetime1">
              <a:rPr lang="en-US" smtClean="0"/>
              <a:t>1/2/2022</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1/2/2022</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1/2/2022</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D43AE-BA47-4254-AC12-551DD83CE10D}" type="datetime1">
              <a:rPr lang="en-US" smtClean="0"/>
              <a:t>1/2/2022</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1/2/2022</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1/2/2022</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1/2/2022</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1/2/2022</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1/2/2022</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1/2/2022</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1/2/2022</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B597-F26C-4EAF-A163-38755C5479C0}" type="datetime1">
              <a:rPr lang="en-US" smtClean="0"/>
              <a:t>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B468EB-303F-431E-818E-17C34B0E4F67}"/>
              </a:ext>
            </a:extLst>
          </p:cNvPr>
          <p:cNvPicPr>
            <a:picLocks noChangeAspect="1"/>
          </p:cNvPicPr>
          <p:nvPr/>
        </p:nvPicPr>
        <p:blipFill>
          <a:blip r:embed="rId3"/>
          <a:stretch>
            <a:fillRect/>
          </a:stretch>
        </p:blipFill>
        <p:spPr>
          <a:xfrm>
            <a:off x="643467" y="2679277"/>
            <a:ext cx="10905066" cy="1499446"/>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43445EC-065E-4964-9974-7BB369282C92}"/>
              </a:ext>
            </a:extLst>
          </p:cNvPr>
          <p:cNvPicPr>
            <a:picLocks noGrp="1" noChangeAspect="1"/>
          </p:cNvPicPr>
          <p:nvPr>
            <p:ph idx="1"/>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9BD6DEA5-128E-4153-8816-95B2212B369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05958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D426D151-47CE-4D0C-A873-3904AA74EE4F}"/>
              </a:ext>
            </a:extLst>
          </p:cNvPr>
          <p:cNvPicPr>
            <a:picLocks noGrp="1" noChangeAspect="1"/>
          </p:cNvPicPr>
          <p:nvPr>
            <p:ph idx="1"/>
          </p:nvPr>
        </p:nvPicPr>
        <p:blipFill>
          <a:blip r:embed="rId2"/>
          <a:stretch>
            <a:fillRect/>
          </a:stretch>
        </p:blipFill>
        <p:spPr>
          <a:xfrm>
            <a:off x="643467" y="1602402"/>
            <a:ext cx="10905066" cy="3653196"/>
          </a:xfrm>
          <a:prstGeom prst="rect">
            <a:avLst/>
          </a:prstGeom>
        </p:spPr>
      </p:pic>
      <p:sp>
        <p:nvSpPr>
          <p:cNvPr id="4" name="Footer Placeholder 3">
            <a:extLst>
              <a:ext uri="{FF2B5EF4-FFF2-40B4-BE49-F238E27FC236}">
                <a16:creationId xmlns:a16="http://schemas.microsoft.com/office/drawing/2014/main" id="{84C75C62-C4C9-46A7-87B3-29805A45158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3302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1FFB72E-4383-4D47-B778-72A383F5F69E}"/>
              </a:ext>
            </a:extLst>
          </p:cNvPr>
          <p:cNvPicPr>
            <a:picLocks noGrp="1" noChangeAspect="1"/>
          </p:cNvPicPr>
          <p:nvPr>
            <p:ph idx="1"/>
          </p:nvPr>
        </p:nvPicPr>
        <p:blipFill>
          <a:blip r:embed="rId2"/>
          <a:stretch>
            <a:fillRect/>
          </a:stretch>
        </p:blipFill>
        <p:spPr>
          <a:xfrm>
            <a:off x="643467" y="1588771"/>
            <a:ext cx="10905066" cy="3680458"/>
          </a:xfrm>
          <a:prstGeom prst="rect">
            <a:avLst/>
          </a:prstGeom>
        </p:spPr>
      </p:pic>
      <p:sp>
        <p:nvSpPr>
          <p:cNvPr id="4" name="Footer Placeholder 3">
            <a:extLst>
              <a:ext uri="{FF2B5EF4-FFF2-40B4-BE49-F238E27FC236}">
                <a16:creationId xmlns:a16="http://schemas.microsoft.com/office/drawing/2014/main" id="{9782C66F-7B82-46C4-8FEA-3340C6DD2FE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88668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F4D6FCA9-AFBD-404B-8880-7D9887A55134}"/>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
        <p:nvSpPr>
          <p:cNvPr id="4" name="Footer Placeholder 3">
            <a:extLst>
              <a:ext uri="{FF2B5EF4-FFF2-40B4-BE49-F238E27FC236}">
                <a16:creationId xmlns:a16="http://schemas.microsoft.com/office/drawing/2014/main" id="{98EF3E00-1DD3-4E2E-9FE2-828593DD4D6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36977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65A141A-029C-4747-8331-3A0F7FF7C96B}"/>
              </a:ext>
            </a:extLst>
          </p:cNvPr>
          <p:cNvPicPr>
            <a:picLocks noGrp="1" noChangeAspect="1"/>
          </p:cNvPicPr>
          <p:nvPr>
            <p:ph idx="1"/>
          </p:nvPr>
        </p:nvPicPr>
        <p:blipFill>
          <a:blip r:embed="rId3"/>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DE6F284A-D70C-42CB-9AEA-8F40A3CB19D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31768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hape&#10;&#10;Description automatically generated with medium confidence">
            <a:extLst>
              <a:ext uri="{FF2B5EF4-FFF2-40B4-BE49-F238E27FC236}">
                <a16:creationId xmlns:a16="http://schemas.microsoft.com/office/drawing/2014/main" id="{EFDE7793-D92B-41AF-9F40-D0C8C0D24708}"/>
              </a:ext>
            </a:extLst>
          </p:cNvPr>
          <p:cNvPicPr>
            <a:picLocks noGrp="1" noChangeAspect="1"/>
          </p:cNvPicPr>
          <p:nvPr>
            <p:ph idx="1"/>
          </p:nvPr>
        </p:nvPicPr>
        <p:blipFill>
          <a:blip r:embed="rId2"/>
          <a:stretch>
            <a:fillRect/>
          </a:stretch>
        </p:blipFill>
        <p:spPr>
          <a:xfrm>
            <a:off x="643467" y="1275250"/>
            <a:ext cx="10905066" cy="4307500"/>
          </a:xfrm>
          <a:prstGeom prst="rect">
            <a:avLst/>
          </a:prstGeom>
        </p:spPr>
      </p:pic>
      <p:sp>
        <p:nvSpPr>
          <p:cNvPr id="4" name="Footer Placeholder 3">
            <a:extLst>
              <a:ext uri="{FF2B5EF4-FFF2-40B4-BE49-F238E27FC236}">
                <a16:creationId xmlns:a16="http://schemas.microsoft.com/office/drawing/2014/main" id="{218D2E47-991A-47C9-8BC4-5538039EAA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270686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hape&#10;&#10;Description automatically generated with medium confidence">
            <a:extLst>
              <a:ext uri="{FF2B5EF4-FFF2-40B4-BE49-F238E27FC236}">
                <a16:creationId xmlns:a16="http://schemas.microsoft.com/office/drawing/2014/main" id="{D2BA6FDD-B489-43AB-B2B4-BB441D4CCE64}"/>
              </a:ext>
            </a:extLst>
          </p:cNvPr>
          <p:cNvPicPr>
            <a:picLocks noGrp="1" noChangeAspect="1"/>
          </p:cNvPicPr>
          <p:nvPr>
            <p:ph idx="1"/>
          </p:nvPr>
        </p:nvPicPr>
        <p:blipFill>
          <a:blip r:embed="rId2"/>
          <a:stretch>
            <a:fillRect/>
          </a:stretch>
        </p:blipFill>
        <p:spPr>
          <a:xfrm>
            <a:off x="643467" y="1711452"/>
            <a:ext cx="10905066" cy="3435096"/>
          </a:xfrm>
          <a:prstGeom prst="rect">
            <a:avLst/>
          </a:prstGeom>
        </p:spPr>
      </p:pic>
      <p:sp>
        <p:nvSpPr>
          <p:cNvPr id="4" name="Footer Placeholder 3">
            <a:extLst>
              <a:ext uri="{FF2B5EF4-FFF2-40B4-BE49-F238E27FC236}">
                <a16:creationId xmlns:a16="http://schemas.microsoft.com/office/drawing/2014/main" id="{93CFD6B2-3AE7-4F9F-9D19-4002543A03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415925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B1A5204-F800-4871-BE16-761725449C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pic>
        <p:nvPicPr>
          <p:cNvPr id="8" name="Content Placeholder 8">
            <a:extLst>
              <a:ext uri="{FF2B5EF4-FFF2-40B4-BE49-F238E27FC236}">
                <a16:creationId xmlns:a16="http://schemas.microsoft.com/office/drawing/2014/main" id="{F516258D-F99D-464F-8876-F8BBA85CEA8F}"/>
              </a:ext>
            </a:extLst>
          </p:cNvPr>
          <p:cNvPicPr>
            <a:picLocks noChangeAspect="1"/>
          </p:cNvPicPr>
          <p:nvPr/>
        </p:nvPicPr>
        <p:blipFill>
          <a:blip r:embed="rId2"/>
          <a:stretch>
            <a:fillRect/>
          </a:stretch>
        </p:blipFill>
        <p:spPr>
          <a:xfrm>
            <a:off x="643467" y="1656927"/>
            <a:ext cx="10905066" cy="3544146"/>
          </a:xfrm>
          <a:prstGeom prst="rect">
            <a:avLst/>
          </a:prstGeom>
        </p:spPr>
      </p:pic>
    </p:spTree>
    <p:extLst>
      <p:ext uri="{BB962C8B-B14F-4D97-AF65-F5344CB8AC3E}">
        <p14:creationId xmlns:p14="http://schemas.microsoft.com/office/powerpoint/2010/main" val="399598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BC0DAFBA-C69A-454E-AE5C-DEE1C051BE4E}"/>
              </a:ext>
            </a:extLst>
          </p:cNvPr>
          <p:cNvPicPr>
            <a:picLocks noGrp="1" noChangeAspect="1"/>
          </p:cNvPicPr>
          <p:nvPr>
            <p:ph idx="1"/>
          </p:nvPr>
        </p:nvPicPr>
        <p:blipFill>
          <a:blip r:embed="rId2"/>
          <a:stretch>
            <a:fillRect/>
          </a:stretch>
        </p:blipFill>
        <p:spPr>
          <a:xfrm>
            <a:off x="643467" y="1752346"/>
            <a:ext cx="10905066" cy="3353308"/>
          </a:xfrm>
          <a:prstGeom prst="rect">
            <a:avLst/>
          </a:prstGeom>
        </p:spPr>
      </p:pic>
      <p:sp>
        <p:nvSpPr>
          <p:cNvPr id="4" name="Footer Placeholder 3">
            <a:extLst>
              <a:ext uri="{FF2B5EF4-FFF2-40B4-BE49-F238E27FC236}">
                <a16:creationId xmlns:a16="http://schemas.microsoft.com/office/drawing/2014/main" id="{CF6B1AE0-8CDE-4009-AD4A-1111FE89FB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232929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91507405-C644-4B50-A9E8-789C65A5E314}"/>
              </a:ext>
            </a:extLst>
          </p:cNvPr>
          <p:cNvPicPr>
            <a:picLocks noGrp="1" noChangeAspect="1"/>
          </p:cNvPicPr>
          <p:nvPr>
            <p:ph idx="1"/>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7577D7CA-51D6-4269-99DB-28CB941B521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205676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D0160E-0410-4CAE-8A71-D19F0D902DFB}"/>
              </a:ext>
            </a:extLst>
          </p:cNvPr>
          <p:cNvPicPr>
            <a:picLocks noChangeAspect="1"/>
          </p:cNvPicPr>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1E30E8FD-15B7-4CA6-8207-5C4E741CBDD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073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CB19B6CE-27CB-4143-9089-629E675BCA18}"/>
              </a:ext>
            </a:extLst>
          </p:cNvPr>
          <p:cNvPicPr>
            <a:picLocks noGrp="1" noChangeAspect="1"/>
          </p:cNvPicPr>
          <p:nvPr>
            <p:ph idx="1"/>
          </p:nvPr>
        </p:nvPicPr>
        <p:blipFill>
          <a:blip r:embed="rId2"/>
          <a:stretch>
            <a:fillRect/>
          </a:stretch>
        </p:blipFill>
        <p:spPr>
          <a:xfrm>
            <a:off x="643467" y="1616033"/>
            <a:ext cx="10905066" cy="3625934"/>
          </a:xfrm>
          <a:prstGeom prst="rect">
            <a:avLst/>
          </a:prstGeom>
        </p:spPr>
      </p:pic>
      <p:sp>
        <p:nvSpPr>
          <p:cNvPr id="4" name="Footer Placeholder 3">
            <a:extLst>
              <a:ext uri="{FF2B5EF4-FFF2-40B4-BE49-F238E27FC236}">
                <a16:creationId xmlns:a16="http://schemas.microsoft.com/office/drawing/2014/main" id="{2C1389C9-7939-4384-9592-AED14A1DDD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38100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243445EC-065E-4964-9974-7BB369282C92}"/>
              </a:ext>
            </a:extLst>
          </p:cNvPr>
          <p:cNvPicPr>
            <a:picLocks noGrp="1" noChangeAspect="1"/>
          </p:cNvPicPr>
          <p:nvPr>
            <p:ph idx="1"/>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9BD6DEA5-128E-4153-8816-95B2212B369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349619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hape&#10;&#10;Description automatically generated with medium confidence">
            <a:extLst>
              <a:ext uri="{FF2B5EF4-FFF2-40B4-BE49-F238E27FC236}">
                <a16:creationId xmlns:a16="http://schemas.microsoft.com/office/drawing/2014/main" id="{D426D151-47CE-4D0C-A873-3904AA74EE4F}"/>
              </a:ext>
            </a:extLst>
          </p:cNvPr>
          <p:cNvPicPr>
            <a:picLocks noGrp="1" noChangeAspect="1"/>
          </p:cNvPicPr>
          <p:nvPr>
            <p:ph idx="1"/>
          </p:nvPr>
        </p:nvPicPr>
        <p:blipFill>
          <a:blip r:embed="rId2"/>
          <a:stretch>
            <a:fillRect/>
          </a:stretch>
        </p:blipFill>
        <p:spPr>
          <a:xfrm>
            <a:off x="643467" y="1602402"/>
            <a:ext cx="10905066" cy="3653196"/>
          </a:xfrm>
          <a:prstGeom prst="rect">
            <a:avLst/>
          </a:prstGeom>
        </p:spPr>
      </p:pic>
      <p:sp>
        <p:nvSpPr>
          <p:cNvPr id="4" name="Footer Placeholder 3">
            <a:extLst>
              <a:ext uri="{FF2B5EF4-FFF2-40B4-BE49-F238E27FC236}">
                <a16:creationId xmlns:a16="http://schemas.microsoft.com/office/drawing/2014/main" id="{84C75C62-C4C9-46A7-87B3-29805A45158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233151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91FFB72E-4383-4D47-B778-72A383F5F69E}"/>
              </a:ext>
            </a:extLst>
          </p:cNvPr>
          <p:cNvPicPr>
            <a:picLocks noGrp="1" noChangeAspect="1"/>
          </p:cNvPicPr>
          <p:nvPr>
            <p:ph idx="1"/>
          </p:nvPr>
        </p:nvPicPr>
        <p:blipFill>
          <a:blip r:embed="rId2"/>
          <a:stretch>
            <a:fillRect/>
          </a:stretch>
        </p:blipFill>
        <p:spPr>
          <a:xfrm>
            <a:off x="643467" y="1588771"/>
            <a:ext cx="10905066" cy="3680458"/>
          </a:xfrm>
          <a:prstGeom prst="rect">
            <a:avLst/>
          </a:prstGeom>
        </p:spPr>
      </p:pic>
      <p:sp>
        <p:nvSpPr>
          <p:cNvPr id="4" name="Footer Placeholder 3">
            <a:extLst>
              <a:ext uri="{FF2B5EF4-FFF2-40B4-BE49-F238E27FC236}">
                <a16:creationId xmlns:a16="http://schemas.microsoft.com/office/drawing/2014/main" id="{9782C66F-7B82-46C4-8FEA-3340C6DD2FE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267019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A1F5BBB0-6B26-413D-A591-E2D9FD3F839A}"/>
              </a:ext>
            </a:extLst>
          </p:cNvPr>
          <p:cNvPicPr>
            <a:picLocks noGrp="1" noChangeAspect="1"/>
          </p:cNvPicPr>
          <p:nvPr>
            <p:ph idx="1"/>
          </p:nvPr>
        </p:nvPicPr>
        <p:blipFill>
          <a:blip r:embed="rId2"/>
          <a:stretch>
            <a:fillRect/>
          </a:stretch>
        </p:blipFill>
        <p:spPr>
          <a:xfrm>
            <a:off x="961375" y="643467"/>
            <a:ext cx="10269249" cy="5571066"/>
          </a:xfrm>
          <a:prstGeom prst="rect">
            <a:avLst/>
          </a:prstGeom>
        </p:spPr>
      </p:pic>
      <p:sp>
        <p:nvSpPr>
          <p:cNvPr id="4" name="Footer Placeholder 3">
            <a:extLst>
              <a:ext uri="{FF2B5EF4-FFF2-40B4-BE49-F238E27FC236}">
                <a16:creationId xmlns:a16="http://schemas.microsoft.com/office/drawing/2014/main" id="{C8BD7F15-9DC2-4D1E-B04D-9AA8573380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79641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57B89A0-6A82-44A9-A2C5-531B7FA40792}"/>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D957D70B-0779-4D06-9DCC-26B07270DFC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03338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hape&#10;&#10;Description automatically generated with medium confidence">
            <a:extLst>
              <a:ext uri="{FF2B5EF4-FFF2-40B4-BE49-F238E27FC236}">
                <a16:creationId xmlns:a16="http://schemas.microsoft.com/office/drawing/2014/main" id="{EFDE7793-D92B-41AF-9F40-D0C8C0D24708}"/>
              </a:ext>
            </a:extLst>
          </p:cNvPr>
          <p:cNvPicPr>
            <a:picLocks noGrp="1" noChangeAspect="1"/>
          </p:cNvPicPr>
          <p:nvPr>
            <p:ph idx="1"/>
          </p:nvPr>
        </p:nvPicPr>
        <p:blipFill>
          <a:blip r:embed="rId2"/>
          <a:stretch>
            <a:fillRect/>
          </a:stretch>
        </p:blipFill>
        <p:spPr>
          <a:xfrm>
            <a:off x="643467" y="1275250"/>
            <a:ext cx="10905066" cy="4307500"/>
          </a:xfrm>
          <a:prstGeom prst="rect">
            <a:avLst/>
          </a:prstGeom>
        </p:spPr>
      </p:pic>
      <p:sp>
        <p:nvSpPr>
          <p:cNvPr id="4" name="Footer Placeholder 3">
            <a:extLst>
              <a:ext uri="{FF2B5EF4-FFF2-40B4-BE49-F238E27FC236}">
                <a16:creationId xmlns:a16="http://schemas.microsoft.com/office/drawing/2014/main" id="{218D2E47-991A-47C9-8BC4-5538039EAA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54182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hape&#10;&#10;Description automatically generated with medium confidence">
            <a:extLst>
              <a:ext uri="{FF2B5EF4-FFF2-40B4-BE49-F238E27FC236}">
                <a16:creationId xmlns:a16="http://schemas.microsoft.com/office/drawing/2014/main" id="{D2BA6FDD-B489-43AB-B2B4-BB441D4CCE64}"/>
              </a:ext>
            </a:extLst>
          </p:cNvPr>
          <p:cNvPicPr>
            <a:picLocks noGrp="1" noChangeAspect="1"/>
          </p:cNvPicPr>
          <p:nvPr>
            <p:ph idx="1"/>
          </p:nvPr>
        </p:nvPicPr>
        <p:blipFill>
          <a:blip r:embed="rId2"/>
          <a:stretch>
            <a:fillRect/>
          </a:stretch>
        </p:blipFill>
        <p:spPr>
          <a:xfrm>
            <a:off x="643467" y="1711452"/>
            <a:ext cx="10905066" cy="3435096"/>
          </a:xfrm>
          <a:prstGeom prst="rect">
            <a:avLst/>
          </a:prstGeom>
        </p:spPr>
      </p:pic>
      <p:sp>
        <p:nvSpPr>
          <p:cNvPr id="4" name="Footer Placeholder 3">
            <a:extLst>
              <a:ext uri="{FF2B5EF4-FFF2-40B4-BE49-F238E27FC236}">
                <a16:creationId xmlns:a16="http://schemas.microsoft.com/office/drawing/2014/main" id="{93CFD6B2-3AE7-4F9F-9D19-4002543A03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309346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8">
            <a:extLst>
              <a:ext uri="{FF2B5EF4-FFF2-40B4-BE49-F238E27FC236}">
                <a16:creationId xmlns:a16="http://schemas.microsoft.com/office/drawing/2014/main" id="{867436B1-7D1E-474A-8DF6-C3E3D0E84137}"/>
              </a:ext>
            </a:extLst>
          </p:cNvPr>
          <p:cNvPicPr>
            <a:picLocks noGrp="1" noChangeAspect="1"/>
          </p:cNvPicPr>
          <p:nvPr>
            <p:ph idx="1"/>
          </p:nvPr>
        </p:nvPicPr>
        <p:blipFill>
          <a:blip r:embed="rId2"/>
          <a:stretch>
            <a:fillRect/>
          </a:stretch>
        </p:blipFill>
        <p:spPr>
          <a:xfrm>
            <a:off x="643467" y="1656927"/>
            <a:ext cx="10905066" cy="3544146"/>
          </a:xfrm>
          <a:prstGeom prst="rect">
            <a:avLst/>
          </a:prstGeom>
        </p:spPr>
      </p:pic>
      <p:sp>
        <p:nvSpPr>
          <p:cNvPr id="4" name="Footer Placeholder 3">
            <a:extLst>
              <a:ext uri="{FF2B5EF4-FFF2-40B4-BE49-F238E27FC236}">
                <a16:creationId xmlns:a16="http://schemas.microsoft.com/office/drawing/2014/main" id="{BB1A5204-F800-4871-BE16-761725449C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163409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449CBB3F-579A-48B9-98AF-6D0C9D3F1C71}"/>
              </a:ext>
            </a:extLst>
          </p:cNvPr>
          <p:cNvPicPr>
            <a:picLocks noGrp="1" noChangeAspect="1"/>
          </p:cNvPicPr>
          <p:nvPr>
            <p:ph idx="1"/>
          </p:nvPr>
        </p:nvPicPr>
        <p:blipFill>
          <a:blip r:embed="rId2"/>
          <a:stretch>
            <a:fillRect/>
          </a:stretch>
        </p:blipFill>
        <p:spPr>
          <a:xfrm>
            <a:off x="643467" y="1752346"/>
            <a:ext cx="10905066" cy="3353308"/>
          </a:xfrm>
          <a:prstGeom prst="rect">
            <a:avLst/>
          </a:prstGeom>
        </p:spPr>
      </p:pic>
      <p:sp>
        <p:nvSpPr>
          <p:cNvPr id="4" name="Footer Placeholder 3">
            <a:extLst>
              <a:ext uri="{FF2B5EF4-FFF2-40B4-BE49-F238E27FC236}">
                <a16:creationId xmlns:a16="http://schemas.microsoft.com/office/drawing/2014/main" id="{CF6B1AE0-8CDE-4009-AD4A-1111FE89FB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156109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9F7AEE7F-EF66-42C5-BB04-2A41F541A8AC}"/>
              </a:ext>
            </a:extLst>
          </p:cNvPr>
          <p:cNvPicPr>
            <a:picLocks noGrp="1" noChangeAspect="1"/>
          </p:cNvPicPr>
          <p:nvPr>
            <p:ph idx="1"/>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15430861-BF2A-4671-B855-A729FDC7F43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906963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91507405-C644-4B50-A9E8-789C65A5E314}"/>
              </a:ext>
            </a:extLst>
          </p:cNvPr>
          <p:cNvPicPr>
            <a:picLocks noGrp="1" noChangeAspect="1"/>
          </p:cNvPicPr>
          <p:nvPr>
            <p:ph idx="1"/>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7577D7CA-51D6-4269-99DB-28CB941B521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7949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CB19B6CE-27CB-4143-9089-629E675BCA18}"/>
              </a:ext>
            </a:extLst>
          </p:cNvPr>
          <p:cNvPicPr>
            <a:picLocks noGrp="1" noChangeAspect="1"/>
          </p:cNvPicPr>
          <p:nvPr>
            <p:ph idx="1"/>
          </p:nvPr>
        </p:nvPicPr>
        <p:blipFill>
          <a:blip r:embed="rId2"/>
          <a:stretch>
            <a:fillRect/>
          </a:stretch>
        </p:blipFill>
        <p:spPr>
          <a:xfrm>
            <a:off x="643467" y="1616033"/>
            <a:ext cx="10905066" cy="3625934"/>
          </a:xfrm>
          <a:prstGeom prst="rect">
            <a:avLst/>
          </a:prstGeom>
        </p:spPr>
      </p:pic>
      <p:sp>
        <p:nvSpPr>
          <p:cNvPr id="4" name="Footer Placeholder 3">
            <a:extLst>
              <a:ext uri="{FF2B5EF4-FFF2-40B4-BE49-F238E27FC236}">
                <a16:creationId xmlns:a16="http://schemas.microsoft.com/office/drawing/2014/main" id="{2C1389C9-7939-4384-9592-AED14A1DDD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571657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243445EC-065E-4964-9974-7BB369282C92}"/>
              </a:ext>
            </a:extLst>
          </p:cNvPr>
          <p:cNvPicPr>
            <a:picLocks noGrp="1" noChangeAspect="1"/>
          </p:cNvPicPr>
          <p:nvPr>
            <p:ph idx="1"/>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9BD6DEA5-128E-4153-8816-95B2212B369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196079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hape&#10;&#10;Description automatically generated with medium confidence">
            <a:extLst>
              <a:ext uri="{FF2B5EF4-FFF2-40B4-BE49-F238E27FC236}">
                <a16:creationId xmlns:a16="http://schemas.microsoft.com/office/drawing/2014/main" id="{D426D151-47CE-4D0C-A873-3904AA74EE4F}"/>
              </a:ext>
            </a:extLst>
          </p:cNvPr>
          <p:cNvPicPr>
            <a:picLocks noGrp="1" noChangeAspect="1"/>
          </p:cNvPicPr>
          <p:nvPr>
            <p:ph idx="1"/>
          </p:nvPr>
        </p:nvPicPr>
        <p:blipFill>
          <a:blip r:embed="rId2"/>
          <a:stretch>
            <a:fillRect/>
          </a:stretch>
        </p:blipFill>
        <p:spPr>
          <a:xfrm>
            <a:off x="643467" y="1602402"/>
            <a:ext cx="10905066" cy="3653196"/>
          </a:xfrm>
          <a:prstGeom prst="rect">
            <a:avLst/>
          </a:prstGeom>
        </p:spPr>
      </p:pic>
      <p:sp>
        <p:nvSpPr>
          <p:cNvPr id="4" name="Footer Placeholder 3">
            <a:extLst>
              <a:ext uri="{FF2B5EF4-FFF2-40B4-BE49-F238E27FC236}">
                <a16:creationId xmlns:a16="http://schemas.microsoft.com/office/drawing/2014/main" id="{84C75C62-C4C9-46A7-87B3-29805A45158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700222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91FFB72E-4383-4D47-B778-72A383F5F69E}"/>
              </a:ext>
            </a:extLst>
          </p:cNvPr>
          <p:cNvPicPr>
            <a:picLocks noGrp="1" noChangeAspect="1"/>
          </p:cNvPicPr>
          <p:nvPr>
            <p:ph idx="1"/>
          </p:nvPr>
        </p:nvPicPr>
        <p:blipFill>
          <a:blip r:embed="rId2"/>
          <a:stretch>
            <a:fillRect/>
          </a:stretch>
        </p:blipFill>
        <p:spPr>
          <a:xfrm>
            <a:off x="643467" y="1588771"/>
            <a:ext cx="10905066" cy="3680458"/>
          </a:xfrm>
          <a:prstGeom prst="rect">
            <a:avLst/>
          </a:prstGeom>
        </p:spPr>
      </p:pic>
      <p:sp>
        <p:nvSpPr>
          <p:cNvPr id="4" name="Footer Placeholder 3">
            <a:extLst>
              <a:ext uri="{FF2B5EF4-FFF2-40B4-BE49-F238E27FC236}">
                <a16:creationId xmlns:a16="http://schemas.microsoft.com/office/drawing/2014/main" id="{9782C66F-7B82-46C4-8FEA-3340C6DD2FE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86195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EFDE7793-D92B-41AF-9F40-D0C8C0D24708}"/>
              </a:ext>
            </a:extLst>
          </p:cNvPr>
          <p:cNvPicPr>
            <a:picLocks noGrp="1" noChangeAspect="1"/>
          </p:cNvPicPr>
          <p:nvPr>
            <p:ph idx="1"/>
          </p:nvPr>
        </p:nvPicPr>
        <p:blipFill>
          <a:blip r:embed="rId2"/>
          <a:stretch>
            <a:fillRect/>
          </a:stretch>
        </p:blipFill>
        <p:spPr>
          <a:xfrm>
            <a:off x="643467" y="1275250"/>
            <a:ext cx="10905066" cy="4307500"/>
          </a:xfrm>
          <a:prstGeom prst="rect">
            <a:avLst/>
          </a:prstGeom>
        </p:spPr>
      </p:pic>
      <p:sp>
        <p:nvSpPr>
          <p:cNvPr id="4" name="Footer Placeholder 3">
            <a:extLst>
              <a:ext uri="{FF2B5EF4-FFF2-40B4-BE49-F238E27FC236}">
                <a16:creationId xmlns:a16="http://schemas.microsoft.com/office/drawing/2014/main" id="{218D2E47-991A-47C9-8BC4-5538039EAA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2314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D2BA6FDD-B489-43AB-B2B4-BB441D4CCE64}"/>
              </a:ext>
            </a:extLst>
          </p:cNvPr>
          <p:cNvPicPr>
            <a:picLocks noGrp="1" noChangeAspect="1"/>
          </p:cNvPicPr>
          <p:nvPr>
            <p:ph idx="1"/>
          </p:nvPr>
        </p:nvPicPr>
        <p:blipFill>
          <a:blip r:embed="rId2"/>
          <a:stretch>
            <a:fillRect/>
          </a:stretch>
        </p:blipFill>
        <p:spPr>
          <a:xfrm>
            <a:off x="643467" y="1711452"/>
            <a:ext cx="10905066" cy="3435096"/>
          </a:xfrm>
          <a:prstGeom prst="rect">
            <a:avLst/>
          </a:prstGeom>
        </p:spPr>
      </p:pic>
      <p:sp>
        <p:nvSpPr>
          <p:cNvPr id="4" name="Footer Placeholder 3">
            <a:extLst>
              <a:ext uri="{FF2B5EF4-FFF2-40B4-BE49-F238E27FC236}">
                <a16:creationId xmlns:a16="http://schemas.microsoft.com/office/drawing/2014/main" id="{93CFD6B2-3AE7-4F9F-9D19-4002543A03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3126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7325D2B0-1010-4D38-8959-4EF588C3C6FF}"/>
              </a:ext>
            </a:extLst>
          </p:cNvPr>
          <p:cNvPicPr>
            <a:picLocks noGrp="1" noChangeAspect="1"/>
          </p:cNvPicPr>
          <p:nvPr>
            <p:ph idx="1"/>
          </p:nvPr>
        </p:nvPicPr>
        <p:blipFill>
          <a:blip r:embed="rId2"/>
          <a:stretch>
            <a:fillRect/>
          </a:stretch>
        </p:blipFill>
        <p:spPr>
          <a:xfrm>
            <a:off x="643467" y="1656927"/>
            <a:ext cx="10905066" cy="3544146"/>
          </a:xfrm>
          <a:prstGeom prst="rect">
            <a:avLst/>
          </a:prstGeom>
        </p:spPr>
      </p:pic>
      <p:sp>
        <p:nvSpPr>
          <p:cNvPr id="4" name="Footer Placeholder 3">
            <a:extLst>
              <a:ext uri="{FF2B5EF4-FFF2-40B4-BE49-F238E27FC236}">
                <a16:creationId xmlns:a16="http://schemas.microsoft.com/office/drawing/2014/main" id="{BB1A5204-F800-4871-BE16-761725449C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4918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DA86F11-9894-4115-9685-FB706F3E5E5B}"/>
              </a:ext>
            </a:extLst>
          </p:cNvPr>
          <p:cNvPicPr>
            <a:picLocks noGrp="1" noChangeAspect="1"/>
          </p:cNvPicPr>
          <p:nvPr>
            <p:ph idx="1"/>
          </p:nvPr>
        </p:nvPicPr>
        <p:blipFill>
          <a:blip r:embed="rId2"/>
          <a:stretch>
            <a:fillRect/>
          </a:stretch>
        </p:blipFill>
        <p:spPr>
          <a:xfrm>
            <a:off x="643467" y="1752346"/>
            <a:ext cx="10905066" cy="3353308"/>
          </a:xfrm>
          <a:prstGeom prst="rect">
            <a:avLst/>
          </a:prstGeom>
        </p:spPr>
      </p:pic>
      <p:sp>
        <p:nvSpPr>
          <p:cNvPr id="4" name="Footer Placeholder 3">
            <a:extLst>
              <a:ext uri="{FF2B5EF4-FFF2-40B4-BE49-F238E27FC236}">
                <a16:creationId xmlns:a16="http://schemas.microsoft.com/office/drawing/2014/main" id="{CF6B1AE0-8CDE-4009-AD4A-1111FE89FB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53699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1507405-C644-4B50-A9E8-789C65A5E314}"/>
              </a:ext>
            </a:extLst>
          </p:cNvPr>
          <p:cNvPicPr>
            <a:picLocks noGrp="1" noChangeAspect="1"/>
          </p:cNvPicPr>
          <p:nvPr>
            <p:ph idx="1"/>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7577D7CA-51D6-4269-99DB-28CB941B521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67469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B19B6CE-27CB-4143-9089-629E675BCA18}"/>
              </a:ext>
            </a:extLst>
          </p:cNvPr>
          <p:cNvPicPr>
            <a:picLocks noGrp="1" noChangeAspect="1"/>
          </p:cNvPicPr>
          <p:nvPr>
            <p:ph idx="1"/>
          </p:nvPr>
        </p:nvPicPr>
        <p:blipFill>
          <a:blip r:embed="rId2"/>
          <a:stretch>
            <a:fillRect/>
          </a:stretch>
        </p:blipFill>
        <p:spPr>
          <a:xfrm>
            <a:off x="643467" y="1616033"/>
            <a:ext cx="10905066" cy="3625934"/>
          </a:xfrm>
          <a:prstGeom prst="rect">
            <a:avLst/>
          </a:prstGeom>
        </p:spPr>
      </p:pic>
      <p:sp>
        <p:nvSpPr>
          <p:cNvPr id="4" name="Footer Placeholder 3">
            <a:extLst>
              <a:ext uri="{FF2B5EF4-FFF2-40B4-BE49-F238E27FC236}">
                <a16:creationId xmlns:a16="http://schemas.microsoft.com/office/drawing/2014/main" id="{2C1389C9-7939-4384-9592-AED14A1DDD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262062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112</Words>
  <Application>Microsoft Office PowerPoint</Application>
  <PresentationFormat>Widescreen</PresentationFormat>
  <Paragraphs>37</Paragraphs>
  <Slides>34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2019-09-28T20:24:12Z</dcterms:created>
  <dcterms:modified xsi:type="dcterms:W3CDTF">2022-01-02T18:38:52Z</dcterms:modified>
</cp:coreProperties>
</file>