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D2E234-CDC1-49AE-8118-EB6A656B8129}" v="1" dt="2022-03-31T23:58:01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1D2E234-CDC1-49AE-8118-EB6A656B8129}"/>
    <pc:docChg chg="undo custSel addSld modSld">
      <pc:chgData name="Sarah Gothard" userId="0e53f415fda5f162" providerId="LiveId" clId="{C1D2E234-CDC1-49AE-8118-EB6A656B8129}" dt="2022-04-01T00:06:39.033" v="74" actId="26606"/>
      <pc:docMkLst>
        <pc:docMk/>
      </pc:docMkLst>
      <pc:sldChg chg="addSp delSp modSp mod">
        <pc:chgData name="Sarah Gothard" userId="0e53f415fda5f162" providerId="LiveId" clId="{C1D2E234-CDC1-49AE-8118-EB6A656B8129}" dt="2022-03-31T23:46:49.819" v="2" actId="26606"/>
        <pc:sldMkLst>
          <pc:docMk/>
          <pc:sldMk cId="4119332043" sldId="256"/>
        </pc:sldMkLst>
        <pc:spChg chg="ord">
          <ac:chgData name="Sarah Gothard" userId="0e53f415fda5f162" providerId="LiveId" clId="{C1D2E234-CDC1-49AE-8118-EB6A656B8129}" dt="2022-03-31T23:46:49.819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C1D2E234-CDC1-49AE-8118-EB6A656B8129}" dt="2022-03-31T23:46:49.819" v="2" actId="26606"/>
          <ac:spMkLst>
            <pc:docMk/>
            <pc:sldMk cId="4119332043" sldId="256"/>
            <ac:spMk id="93" creationId="{B9FF99BD-075F-4761-A995-6FC574BD25EA}"/>
          </ac:spMkLst>
        </pc:spChg>
        <pc:spChg chg="del">
          <ac:chgData name="Sarah Gothard" userId="0e53f415fda5f162" providerId="LiveId" clId="{C1D2E234-CDC1-49AE-8118-EB6A656B8129}" dt="2022-03-31T23:46:49.819" v="2" actId="26606"/>
          <ac:spMkLst>
            <pc:docMk/>
            <pc:sldMk cId="4119332043" sldId="256"/>
            <ac:spMk id="95" creationId="{A7B21A54-9BA3-4EA9-B460-5A829ADD9051}"/>
          </ac:spMkLst>
        </pc:spChg>
        <pc:spChg chg="del">
          <ac:chgData name="Sarah Gothard" userId="0e53f415fda5f162" providerId="LiveId" clId="{C1D2E234-CDC1-49AE-8118-EB6A656B8129}" dt="2022-03-31T23:46:49.819" v="2" actId="26606"/>
          <ac:spMkLst>
            <pc:docMk/>
            <pc:sldMk cId="4119332043" sldId="256"/>
            <ac:spMk id="97" creationId="{6FA8F714-B9D8-488A-8CCA-E9948FF913A9}"/>
          </ac:spMkLst>
        </pc:spChg>
        <pc:spChg chg="add">
          <ac:chgData name="Sarah Gothard" userId="0e53f415fda5f162" providerId="LiveId" clId="{C1D2E234-CDC1-49AE-8118-EB6A656B8129}" dt="2022-03-31T23:46:49.819" v="2" actId="26606"/>
          <ac:spMkLst>
            <pc:docMk/>
            <pc:sldMk cId="4119332043" sldId="256"/>
            <ac:spMk id="102" creationId="{32BC26D8-82FB-445E-AA49-62A77D7C1EE0}"/>
          </ac:spMkLst>
        </pc:spChg>
        <pc:spChg chg="add">
          <ac:chgData name="Sarah Gothard" userId="0e53f415fda5f162" providerId="LiveId" clId="{C1D2E234-CDC1-49AE-8118-EB6A656B8129}" dt="2022-03-31T23:46:49.819" v="2" actId="26606"/>
          <ac:spMkLst>
            <pc:docMk/>
            <pc:sldMk cId="4119332043" sldId="256"/>
            <ac:spMk id="104" creationId="{CB44330D-EA18-4254-AA95-EB49948539B8}"/>
          </ac:spMkLst>
        </pc:spChg>
        <pc:picChg chg="del">
          <ac:chgData name="Sarah Gothard" userId="0e53f415fda5f162" providerId="LiveId" clId="{C1D2E234-CDC1-49AE-8118-EB6A656B8129}" dt="2022-03-31T23:46:46.875" v="0" actId="478"/>
          <ac:picMkLst>
            <pc:docMk/>
            <pc:sldMk cId="4119332043" sldId="256"/>
            <ac:picMk id="4" creationId="{2DC78494-6953-4479-B53F-51A54913E5B9}"/>
          </ac:picMkLst>
        </pc:picChg>
        <pc:picChg chg="add mod">
          <ac:chgData name="Sarah Gothard" userId="0e53f415fda5f162" providerId="LiveId" clId="{C1D2E234-CDC1-49AE-8118-EB6A656B8129}" dt="2022-03-31T23:46:49.819" v="2" actId="26606"/>
          <ac:picMkLst>
            <pc:docMk/>
            <pc:sldMk cId="4119332043" sldId="256"/>
            <ac:picMk id="7" creationId="{8E822FD7-E8A0-4B56-82F8-222E4A5C0C45}"/>
          </ac:picMkLst>
        </pc:picChg>
      </pc:sldChg>
      <pc:sldChg chg="addSp delSp modSp mod">
        <pc:chgData name="Sarah Gothard" userId="0e53f415fda5f162" providerId="LiveId" clId="{C1D2E234-CDC1-49AE-8118-EB6A656B8129}" dt="2022-03-31T23:50:33.011" v="20" actId="27614"/>
        <pc:sldMkLst>
          <pc:docMk/>
          <pc:sldMk cId="1873351668" sldId="261"/>
        </pc:sldMkLst>
        <pc:spChg chg="ord">
          <ac:chgData name="Sarah Gothard" userId="0e53f415fda5f162" providerId="LiveId" clId="{C1D2E234-CDC1-49AE-8118-EB6A656B8129}" dt="2022-03-31T23:50:30.336" v="19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C1D2E234-CDC1-49AE-8118-EB6A656B8129}" dt="2022-03-31T23:47:01.815" v="5" actId="26606"/>
          <ac:spMkLst>
            <pc:docMk/>
            <pc:sldMk cId="1873351668" sldId="261"/>
            <ac:spMk id="83" creationId="{B9FF99BD-075F-4761-A995-6FC574BD25EA}"/>
          </ac:spMkLst>
        </pc:spChg>
        <pc:spChg chg="del">
          <ac:chgData name="Sarah Gothard" userId="0e53f415fda5f162" providerId="LiveId" clId="{C1D2E234-CDC1-49AE-8118-EB6A656B8129}" dt="2022-03-31T23:47:01.815" v="5" actId="26606"/>
          <ac:spMkLst>
            <pc:docMk/>
            <pc:sldMk cId="1873351668" sldId="261"/>
            <ac:spMk id="85" creationId="{A7B21A54-9BA3-4EA9-B460-5A829ADD9051}"/>
          </ac:spMkLst>
        </pc:spChg>
        <pc:spChg chg="del">
          <ac:chgData name="Sarah Gothard" userId="0e53f415fda5f162" providerId="LiveId" clId="{C1D2E234-CDC1-49AE-8118-EB6A656B8129}" dt="2022-03-31T23:47:01.815" v="5" actId="26606"/>
          <ac:spMkLst>
            <pc:docMk/>
            <pc:sldMk cId="1873351668" sldId="261"/>
            <ac:spMk id="87" creationId="{6FA8F714-B9D8-488A-8CCA-E9948FF913A9}"/>
          </ac:spMkLst>
        </pc:spChg>
        <pc:spChg chg="add del">
          <ac:chgData name="Sarah Gothard" userId="0e53f415fda5f162" providerId="LiveId" clId="{C1D2E234-CDC1-49AE-8118-EB6A656B8129}" dt="2022-03-31T23:47:27.156" v="12" actId="26606"/>
          <ac:spMkLst>
            <pc:docMk/>
            <pc:sldMk cId="1873351668" sldId="261"/>
            <ac:spMk id="92" creationId="{32BC26D8-82FB-445E-AA49-62A77D7C1EE0}"/>
          </ac:spMkLst>
        </pc:spChg>
        <pc:spChg chg="add del">
          <ac:chgData name="Sarah Gothard" userId="0e53f415fda5f162" providerId="LiveId" clId="{C1D2E234-CDC1-49AE-8118-EB6A656B8129}" dt="2022-03-31T23:47:27.156" v="12" actId="26606"/>
          <ac:spMkLst>
            <pc:docMk/>
            <pc:sldMk cId="1873351668" sldId="261"/>
            <ac:spMk id="94" creationId="{CB44330D-EA18-4254-AA95-EB49948539B8}"/>
          </ac:spMkLst>
        </pc:spChg>
        <pc:spChg chg="add del">
          <ac:chgData name="Sarah Gothard" userId="0e53f415fda5f162" providerId="LiveId" clId="{C1D2E234-CDC1-49AE-8118-EB6A656B8129}" dt="2022-03-31T23:50:30.336" v="19" actId="26606"/>
          <ac:spMkLst>
            <pc:docMk/>
            <pc:sldMk cId="1873351668" sldId="261"/>
            <ac:spMk id="99" creationId="{32BC26D8-82FB-445E-AA49-62A77D7C1EE0}"/>
          </ac:spMkLst>
        </pc:spChg>
        <pc:spChg chg="add del">
          <ac:chgData name="Sarah Gothard" userId="0e53f415fda5f162" providerId="LiveId" clId="{C1D2E234-CDC1-49AE-8118-EB6A656B8129}" dt="2022-03-31T23:50:30.336" v="19" actId="26606"/>
          <ac:spMkLst>
            <pc:docMk/>
            <pc:sldMk cId="1873351668" sldId="261"/>
            <ac:spMk id="101" creationId="{CB44330D-EA18-4254-AA95-EB49948539B8}"/>
          </ac:spMkLst>
        </pc:spChg>
        <pc:spChg chg="add">
          <ac:chgData name="Sarah Gothard" userId="0e53f415fda5f162" providerId="LiveId" clId="{C1D2E234-CDC1-49AE-8118-EB6A656B8129}" dt="2022-03-31T23:50:30.336" v="19" actId="26606"/>
          <ac:spMkLst>
            <pc:docMk/>
            <pc:sldMk cId="1873351668" sldId="261"/>
            <ac:spMk id="106" creationId="{32BC26D8-82FB-445E-AA49-62A77D7C1EE0}"/>
          </ac:spMkLst>
        </pc:spChg>
        <pc:spChg chg="add">
          <ac:chgData name="Sarah Gothard" userId="0e53f415fda5f162" providerId="LiveId" clId="{C1D2E234-CDC1-49AE-8118-EB6A656B8129}" dt="2022-03-31T23:50:30.336" v="19" actId="26606"/>
          <ac:spMkLst>
            <pc:docMk/>
            <pc:sldMk cId="1873351668" sldId="261"/>
            <ac:spMk id="108" creationId="{CB44330D-EA18-4254-AA95-EB49948539B8}"/>
          </ac:spMkLst>
        </pc:spChg>
        <pc:picChg chg="del">
          <ac:chgData name="Sarah Gothard" userId="0e53f415fda5f162" providerId="LiveId" clId="{C1D2E234-CDC1-49AE-8118-EB6A656B8129}" dt="2022-03-31T23:46:51.780" v="3" actId="478"/>
          <ac:picMkLst>
            <pc:docMk/>
            <pc:sldMk cId="1873351668" sldId="261"/>
            <ac:picMk id="3" creationId="{BA46FC68-BF0A-41C5-AD08-B9B85D19AC03}"/>
          </ac:picMkLst>
        </pc:picChg>
        <pc:picChg chg="add del mod">
          <ac:chgData name="Sarah Gothard" userId="0e53f415fda5f162" providerId="LiveId" clId="{C1D2E234-CDC1-49AE-8118-EB6A656B8129}" dt="2022-03-31T23:47:25.288" v="10" actId="478"/>
          <ac:picMkLst>
            <pc:docMk/>
            <pc:sldMk cId="1873351668" sldId="261"/>
            <ac:picMk id="7" creationId="{B39A8399-4B30-422E-93E7-DD8CB96A3074}"/>
          </ac:picMkLst>
        </pc:picChg>
        <pc:picChg chg="add del mod">
          <ac:chgData name="Sarah Gothard" userId="0e53f415fda5f162" providerId="LiveId" clId="{C1D2E234-CDC1-49AE-8118-EB6A656B8129}" dt="2022-03-31T23:50:26.686" v="17" actId="478"/>
          <ac:picMkLst>
            <pc:docMk/>
            <pc:sldMk cId="1873351668" sldId="261"/>
            <ac:picMk id="9" creationId="{B9C7228B-7F2A-4057-A20F-11F5778537FF}"/>
          </ac:picMkLst>
        </pc:picChg>
        <pc:picChg chg="add mod">
          <ac:chgData name="Sarah Gothard" userId="0e53f415fda5f162" providerId="LiveId" clId="{C1D2E234-CDC1-49AE-8118-EB6A656B8129}" dt="2022-03-31T23:50:33.011" v="20" actId="27614"/>
          <ac:picMkLst>
            <pc:docMk/>
            <pc:sldMk cId="1873351668" sldId="261"/>
            <ac:picMk id="11" creationId="{EC7B6EE9-ED82-4776-A310-484C5C2DF367}"/>
          </ac:picMkLst>
        </pc:picChg>
      </pc:sldChg>
      <pc:sldChg chg="addSp delSp modSp mod">
        <pc:chgData name="Sarah Gothard" userId="0e53f415fda5f162" providerId="LiveId" clId="{C1D2E234-CDC1-49AE-8118-EB6A656B8129}" dt="2022-03-31T23:51:59.309" v="25" actId="26606"/>
        <pc:sldMkLst>
          <pc:docMk/>
          <pc:sldMk cId="3827673692" sldId="262"/>
        </pc:sldMkLst>
        <pc:spChg chg="ord">
          <ac:chgData name="Sarah Gothard" userId="0e53f415fda5f162" providerId="LiveId" clId="{C1D2E234-CDC1-49AE-8118-EB6A656B8129}" dt="2022-03-31T23:51:59.309" v="25" actId="26606"/>
          <ac:spMkLst>
            <pc:docMk/>
            <pc:sldMk cId="3827673692" sldId="262"/>
            <ac:spMk id="4" creationId="{54B7E958-69FD-4A20-8794-01FF00404335}"/>
          </ac:spMkLst>
        </pc:spChg>
        <pc:spChg chg="add del mod">
          <ac:chgData name="Sarah Gothard" userId="0e53f415fda5f162" providerId="LiveId" clId="{C1D2E234-CDC1-49AE-8118-EB6A656B8129}" dt="2022-03-31T23:47:12.924" v="8" actId="26606"/>
          <ac:spMkLst>
            <pc:docMk/>
            <pc:sldMk cId="3827673692" sldId="262"/>
            <ac:spMk id="9" creationId="{ADADAED0-80E9-42EE-A33B-570397969B45}"/>
          </ac:spMkLst>
        </pc:spChg>
        <pc:spChg chg="add del mod">
          <ac:chgData name="Sarah Gothard" userId="0e53f415fda5f162" providerId="LiveId" clId="{C1D2E234-CDC1-49AE-8118-EB6A656B8129}" dt="2022-03-31T23:51:59.309" v="25" actId="26606"/>
          <ac:spMkLst>
            <pc:docMk/>
            <pc:sldMk cId="3827673692" sldId="262"/>
            <ac:spMk id="15" creationId="{17D04D19-70BC-478B-B0E5-FD03164527A0}"/>
          </ac:spMkLst>
        </pc:spChg>
        <pc:spChg chg="del">
          <ac:chgData name="Sarah Gothard" userId="0e53f415fda5f162" providerId="LiveId" clId="{C1D2E234-CDC1-49AE-8118-EB6A656B8129}" dt="2022-03-31T23:47:12.924" v="8" actId="26606"/>
          <ac:spMkLst>
            <pc:docMk/>
            <pc:sldMk cId="3827673692" sldId="262"/>
            <ac:spMk id="18" creationId="{B9FF99BD-075F-4761-A995-6FC574BD25EA}"/>
          </ac:spMkLst>
        </pc:spChg>
        <pc:spChg chg="del">
          <ac:chgData name="Sarah Gothard" userId="0e53f415fda5f162" providerId="LiveId" clId="{C1D2E234-CDC1-49AE-8118-EB6A656B8129}" dt="2022-03-31T23:47:12.924" v="8" actId="26606"/>
          <ac:spMkLst>
            <pc:docMk/>
            <pc:sldMk cId="3827673692" sldId="262"/>
            <ac:spMk id="20" creationId="{A7B21A54-9BA3-4EA9-B460-5A829ADD9051}"/>
          </ac:spMkLst>
        </pc:spChg>
        <pc:spChg chg="del">
          <ac:chgData name="Sarah Gothard" userId="0e53f415fda5f162" providerId="LiveId" clId="{C1D2E234-CDC1-49AE-8118-EB6A656B8129}" dt="2022-03-31T23:47:12.924" v="8" actId="26606"/>
          <ac:spMkLst>
            <pc:docMk/>
            <pc:sldMk cId="3827673692" sldId="262"/>
            <ac:spMk id="22" creationId="{6FA8F714-B9D8-488A-8CCA-E9948FF913A9}"/>
          </ac:spMkLst>
        </pc:spChg>
        <pc:spChg chg="add del">
          <ac:chgData name="Sarah Gothard" userId="0e53f415fda5f162" providerId="LiveId" clId="{C1D2E234-CDC1-49AE-8118-EB6A656B8129}" dt="2022-03-31T23:51:59.309" v="25" actId="26606"/>
          <ac:spMkLst>
            <pc:docMk/>
            <pc:sldMk cId="3827673692" sldId="262"/>
            <ac:spMk id="27" creationId="{32BC26D8-82FB-445E-AA49-62A77D7C1EE0}"/>
          </ac:spMkLst>
        </pc:spChg>
        <pc:spChg chg="add del">
          <ac:chgData name="Sarah Gothard" userId="0e53f415fda5f162" providerId="LiveId" clId="{C1D2E234-CDC1-49AE-8118-EB6A656B8129}" dt="2022-03-31T23:51:59.309" v="25" actId="26606"/>
          <ac:spMkLst>
            <pc:docMk/>
            <pc:sldMk cId="3827673692" sldId="262"/>
            <ac:spMk id="29" creationId="{CB44330D-EA18-4254-AA95-EB49948539B8}"/>
          </ac:spMkLst>
        </pc:spChg>
        <pc:spChg chg="add">
          <ac:chgData name="Sarah Gothard" userId="0e53f415fda5f162" providerId="LiveId" clId="{C1D2E234-CDC1-49AE-8118-EB6A656B8129}" dt="2022-03-31T23:51:59.309" v="25" actId="26606"/>
          <ac:spMkLst>
            <pc:docMk/>
            <pc:sldMk cId="3827673692" sldId="262"/>
            <ac:spMk id="34" creationId="{32BC26D8-82FB-445E-AA49-62A77D7C1EE0}"/>
          </ac:spMkLst>
        </pc:spChg>
        <pc:spChg chg="add">
          <ac:chgData name="Sarah Gothard" userId="0e53f415fda5f162" providerId="LiveId" clId="{C1D2E234-CDC1-49AE-8118-EB6A656B8129}" dt="2022-03-31T23:51:59.309" v="25" actId="26606"/>
          <ac:spMkLst>
            <pc:docMk/>
            <pc:sldMk cId="3827673692" sldId="262"/>
            <ac:spMk id="36" creationId="{CB44330D-EA18-4254-AA95-EB49948539B8}"/>
          </ac:spMkLst>
        </pc:spChg>
        <pc:picChg chg="del">
          <ac:chgData name="Sarah Gothard" userId="0e53f415fda5f162" providerId="LiveId" clId="{C1D2E234-CDC1-49AE-8118-EB6A656B8129}" dt="2022-03-31T23:47:10.781" v="6" actId="478"/>
          <ac:picMkLst>
            <pc:docMk/>
            <pc:sldMk cId="3827673692" sldId="262"/>
            <ac:picMk id="7" creationId="{AEE6DF03-02DD-48BF-B5D6-A850EFD601C2}"/>
          </ac:picMkLst>
        </pc:picChg>
        <pc:picChg chg="add del mod">
          <ac:chgData name="Sarah Gothard" userId="0e53f415fda5f162" providerId="LiveId" clId="{C1D2E234-CDC1-49AE-8118-EB6A656B8129}" dt="2022-03-31T23:50:41.647" v="21" actId="478"/>
          <ac:picMkLst>
            <pc:docMk/>
            <pc:sldMk cId="3827673692" sldId="262"/>
            <ac:picMk id="12" creationId="{46A3C1D2-8DF1-45D7-8247-F53050A4B596}"/>
          </ac:picMkLst>
        </pc:picChg>
        <pc:picChg chg="add del">
          <ac:chgData name="Sarah Gothard" userId="0e53f415fda5f162" providerId="LiveId" clId="{C1D2E234-CDC1-49AE-8118-EB6A656B8129}" dt="2022-03-31T23:51:16.725" v="23" actId="22"/>
          <ac:picMkLst>
            <pc:docMk/>
            <pc:sldMk cId="3827673692" sldId="262"/>
            <ac:picMk id="17" creationId="{0DA26B4F-3743-432B-9101-2EBEAF3D5B2E}"/>
          </ac:picMkLst>
        </pc:picChg>
        <pc:picChg chg="add mod">
          <ac:chgData name="Sarah Gothard" userId="0e53f415fda5f162" providerId="LiveId" clId="{C1D2E234-CDC1-49AE-8118-EB6A656B8129}" dt="2022-03-31T23:51:59.309" v="25" actId="26606"/>
          <ac:picMkLst>
            <pc:docMk/>
            <pc:sldMk cId="3827673692" sldId="262"/>
            <ac:picMk id="21" creationId="{CC8EEEAE-D005-4BF5-89A3-00A7AFCEA290}"/>
          </ac:picMkLst>
        </pc:picChg>
      </pc:sldChg>
      <pc:sldChg chg="addSp delSp modSp new mod setBg">
        <pc:chgData name="Sarah Gothard" userId="0e53f415fda5f162" providerId="LiveId" clId="{C1D2E234-CDC1-49AE-8118-EB6A656B8129}" dt="2022-03-31T23:53:54.390" v="30" actId="27614"/>
        <pc:sldMkLst>
          <pc:docMk/>
          <pc:sldMk cId="1520859276" sldId="263"/>
        </pc:sldMkLst>
        <pc:spChg chg="del">
          <ac:chgData name="Sarah Gothard" userId="0e53f415fda5f162" providerId="LiveId" clId="{C1D2E234-CDC1-49AE-8118-EB6A656B8129}" dt="2022-03-31T23:52:14.007" v="27" actId="26606"/>
          <ac:spMkLst>
            <pc:docMk/>
            <pc:sldMk cId="1520859276" sldId="263"/>
            <ac:spMk id="2" creationId="{B9747D7C-09C9-47B7-9916-E6CAFFB62958}"/>
          </ac:spMkLst>
        </pc:spChg>
        <pc:spChg chg="del">
          <ac:chgData name="Sarah Gothard" userId="0e53f415fda5f162" providerId="LiveId" clId="{C1D2E234-CDC1-49AE-8118-EB6A656B8129}" dt="2022-03-31T23:52:14.007" v="27" actId="26606"/>
          <ac:spMkLst>
            <pc:docMk/>
            <pc:sldMk cId="1520859276" sldId="263"/>
            <ac:spMk id="3" creationId="{116D6D6F-B474-4749-AAF1-D894A3609E40}"/>
          </ac:spMkLst>
        </pc:spChg>
        <pc:spChg chg="mod ord">
          <ac:chgData name="Sarah Gothard" userId="0e53f415fda5f162" providerId="LiveId" clId="{C1D2E234-CDC1-49AE-8118-EB6A656B8129}" dt="2022-03-31T23:52:14.007" v="27" actId="26606"/>
          <ac:spMkLst>
            <pc:docMk/>
            <pc:sldMk cId="1520859276" sldId="263"/>
            <ac:spMk id="4" creationId="{4C517761-3398-45B4-B737-61EF7E24181F}"/>
          </ac:spMkLst>
        </pc:spChg>
        <pc:spChg chg="add">
          <ac:chgData name="Sarah Gothard" userId="0e53f415fda5f162" providerId="LiveId" clId="{C1D2E234-CDC1-49AE-8118-EB6A656B8129}" dt="2022-03-31T23:52:14.007" v="27" actId="26606"/>
          <ac:spMkLst>
            <pc:docMk/>
            <pc:sldMk cId="1520859276" sldId="263"/>
            <ac:spMk id="13" creationId="{32BC26D8-82FB-445E-AA49-62A77D7C1EE0}"/>
          </ac:spMkLst>
        </pc:spChg>
        <pc:spChg chg="add">
          <ac:chgData name="Sarah Gothard" userId="0e53f415fda5f162" providerId="LiveId" clId="{C1D2E234-CDC1-49AE-8118-EB6A656B8129}" dt="2022-03-31T23:52:14.007" v="27" actId="26606"/>
          <ac:spMkLst>
            <pc:docMk/>
            <pc:sldMk cId="1520859276" sldId="263"/>
            <ac:spMk id="15" creationId="{CB44330D-EA18-4254-AA95-EB49948539B8}"/>
          </ac:spMkLst>
        </pc:spChg>
        <pc:picChg chg="add del">
          <ac:chgData name="Sarah Gothard" userId="0e53f415fda5f162" providerId="LiveId" clId="{C1D2E234-CDC1-49AE-8118-EB6A656B8129}" dt="2022-03-31T23:49:00.819" v="16" actId="22"/>
          <ac:picMkLst>
            <pc:docMk/>
            <pc:sldMk cId="1520859276" sldId="263"/>
            <ac:picMk id="6" creationId="{6BBC1B9E-AE4C-49B6-91A1-9C7A22D8B407}"/>
          </ac:picMkLst>
        </pc:picChg>
        <pc:picChg chg="add mod">
          <ac:chgData name="Sarah Gothard" userId="0e53f415fda5f162" providerId="LiveId" clId="{C1D2E234-CDC1-49AE-8118-EB6A656B8129}" dt="2022-03-31T23:53:54.390" v="30" actId="27614"/>
          <ac:picMkLst>
            <pc:docMk/>
            <pc:sldMk cId="1520859276" sldId="263"/>
            <ac:picMk id="8" creationId="{EFFD1BF0-BC66-4260-8E58-BF1FD89F452C}"/>
          </ac:picMkLst>
        </pc:picChg>
      </pc:sldChg>
      <pc:sldChg chg="addSp delSp modSp new mod setBg">
        <pc:chgData name="Sarah Gothard" userId="0e53f415fda5f162" providerId="LiveId" clId="{C1D2E234-CDC1-49AE-8118-EB6A656B8129}" dt="2022-03-31T23:54:00.955" v="33" actId="27614"/>
        <pc:sldMkLst>
          <pc:docMk/>
          <pc:sldMk cId="3670315834" sldId="264"/>
        </pc:sldMkLst>
        <pc:spChg chg="del">
          <ac:chgData name="Sarah Gothard" userId="0e53f415fda5f162" providerId="LiveId" clId="{C1D2E234-CDC1-49AE-8118-EB6A656B8129}" dt="2022-03-31T23:53:56.313" v="32" actId="26606"/>
          <ac:spMkLst>
            <pc:docMk/>
            <pc:sldMk cId="3670315834" sldId="264"/>
            <ac:spMk id="2" creationId="{C8A6E517-12C7-4D64-AB83-B12F1A205CAE}"/>
          </ac:spMkLst>
        </pc:spChg>
        <pc:spChg chg="del">
          <ac:chgData name="Sarah Gothard" userId="0e53f415fda5f162" providerId="LiveId" clId="{C1D2E234-CDC1-49AE-8118-EB6A656B8129}" dt="2022-03-31T23:53:56.313" v="32" actId="26606"/>
          <ac:spMkLst>
            <pc:docMk/>
            <pc:sldMk cId="3670315834" sldId="264"/>
            <ac:spMk id="3" creationId="{A5537AB8-2D9F-4B6E-B848-00DA0DC188D6}"/>
          </ac:spMkLst>
        </pc:spChg>
        <pc:spChg chg="mod ord">
          <ac:chgData name="Sarah Gothard" userId="0e53f415fda5f162" providerId="LiveId" clId="{C1D2E234-CDC1-49AE-8118-EB6A656B8129}" dt="2022-03-31T23:53:56.313" v="32" actId="26606"/>
          <ac:spMkLst>
            <pc:docMk/>
            <pc:sldMk cId="3670315834" sldId="264"/>
            <ac:spMk id="4" creationId="{64CFD4B0-1003-44A0-91AF-B713ED4D9322}"/>
          </ac:spMkLst>
        </pc:spChg>
        <pc:spChg chg="add">
          <ac:chgData name="Sarah Gothard" userId="0e53f415fda5f162" providerId="LiveId" clId="{C1D2E234-CDC1-49AE-8118-EB6A656B8129}" dt="2022-03-31T23:53:56.313" v="32" actId="26606"/>
          <ac:spMkLst>
            <pc:docMk/>
            <pc:sldMk cId="3670315834" sldId="264"/>
            <ac:spMk id="11" creationId="{32BC26D8-82FB-445E-AA49-62A77D7C1EE0}"/>
          </ac:spMkLst>
        </pc:spChg>
        <pc:spChg chg="add">
          <ac:chgData name="Sarah Gothard" userId="0e53f415fda5f162" providerId="LiveId" clId="{C1D2E234-CDC1-49AE-8118-EB6A656B8129}" dt="2022-03-31T23:53:56.313" v="32" actId="26606"/>
          <ac:spMkLst>
            <pc:docMk/>
            <pc:sldMk cId="3670315834" sldId="264"/>
            <ac:spMk id="13" creationId="{CB44330D-EA18-4254-AA95-EB49948539B8}"/>
          </ac:spMkLst>
        </pc:spChg>
        <pc:picChg chg="add mod">
          <ac:chgData name="Sarah Gothard" userId="0e53f415fda5f162" providerId="LiveId" clId="{C1D2E234-CDC1-49AE-8118-EB6A656B8129}" dt="2022-03-31T23:54:00.955" v="33" actId="27614"/>
          <ac:picMkLst>
            <pc:docMk/>
            <pc:sldMk cId="3670315834" sldId="264"/>
            <ac:picMk id="6" creationId="{F64C9829-A01C-4C61-934C-B353377B4CC6}"/>
          </ac:picMkLst>
        </pc:picChg>
      </pc:sldChg>
      <pc:sldChg chg="addSp delSp modSp new mod setBg">
        <pc:chgData name="Sarah Gothard" userId="0e53f415fda5f162" providerId="LiveId" clId="{C1D2E234-CDC1-49AE-8118-EB6A656B8129}" dt="2022-03-31T23:55:28.023" v="39" actId="27614"/>
        <pc:sldMkLst>
          <pc:docMk/>
          <pc:sldMk cId="404390824" sldId="265"/>
        </pc:sldMkLst>
        <pc:spChg chg="del">
          <ac:chgData name="Sarah Gothard" userId="0e53f415fda5f162" providerId="LiveId" clId="{C1D2E234-CDC1-49AE-8118-EB6A656B8129}" dt="2022-03-31T23:54:23.803" v="36" actId="26606"/>
          <ac:spMkLst>
            <pc:docMk/>
            <pc:sldMk cId="404390824" sldId="265"/>
            <ac:spMk id="2" creationId="{8C7A71C6-1447-4C49-A76E-77A3DE6B1C57}"/>
          </ac:spMkLst>
        </pc:spChg>
        <pc:spChg chg="del">
          <ac:chgData name="Sarah Gothard" userId="0e53f415fda5f162" providerId="LiveId" clId="{C1D2E234-CDC1-49AE-8118-EB6A656B8129}" dt="2022-03-31T23:54:23.803" v="36" actId="26606"/>
          <ac:spMkLst>
            <pc:docMk/>
            <pc:sldMk cId="404390824" sldId="265"/>
            <ac:spMk id="3" creationId="{89447645-546B-46CA-8705-7964B4C8C06C}"/>
          </ac:spMkLst>
        </pc:spChg>
        <pc:spChg chg="mod ord">
          <ac:chgData name="Sarah Gothard" userId="0e53f415fda5f162" providerId="LiveId" clId="{C1D2E234-CDC1-49AE-8118-EB6A656B8129}" dt="2022-03-31T23:54:23.803" v="36" actId="26606"/>
          <ac:spMkLst>
            <pc:docMk/>
            <pc:sldMk cId="404390824" sldId="265"/>
            <ac:spMk id="4" creationId="{DEC7990B-B909-4F92-8166-BC07C6D72910}"/>
          </ac:spMkLst>
        </pc:spChg>
        <pc:spChg chg="add">
          <ac:chgData name="Sarah Gothard" userId="0e53f415fda5f162" providerId="LiveId" clId="{C1D2E234-CDC1-49AE-8118-EB6A656B8129}" dt="2022-03-31T23:54:23.803" v="36" actId="26606"/>
          <ac:spMkLst>
            <pc:docMk/>
            <pc:sldMk cId="404390824" sldId="265"/>
            <ac:spMk id="11" creationId="{32BC26D8-82FB-445E-AA49-62A77D7C1EE0}"/>
          </ac:spMkLst>
        </pc:spChg>
        <pc:spChg chg="add">
          <ac:chgData name="Sarah Gothard" userId="0e53f415fda5f162" providerId="LiveId" clId="{C1D2E234-CDC1-49AE-8118-EB6A656B8129}" dt="2022-03-31T23:54:23.803" v="36" actId="26606"/>
          <ac:spMkLst>
            <pc:docMk/>
            <pc:sldMk cId="404390824" sldId="265"/>
            <ac:spMk id="13" creationId="{CB44330D-EA18-4254-AA95-EB49948539B8}"/>
          </ac:spMkLst>
        </pc:spChg>
        <pc:picChg chg="add mod">
          <ac:chgData name="Sarah Gothard" userId="0e53f415fda5f162" providerId="LiveId" clId="{C1D2E234-CDC1-49AE-8118-EB6A656B8129}" dt="2022-03-31T23:55:28.023" v="39" actId="27614"/>
          <ac:picMkLst>
            <pc:docMk/>
            <pc:sldMk cId="404390824" sldId="265"/>
            <ac:picMk id="6" creationId="{79B674CA-64F5-4AF5-B7B0-09B49418153F}"/>
          </ac:picMkLst>
        </pc:picChg>
      </pc:sldChg>
      <pc:sldChg chg="addSp delSp modSp new mod setBg">
        <pc:chgData name="Sarah Gothard" userId="0e53f415fda5f162" providerId="LiveId" clId="{C1D2E234-CDC1-49AE-8118-EB6A656B8129}" dt="2022-03-31T23:57:22.272" v="44" actId="27614"/>
        <pc:sldMkLst>
          <pc:docMk/>
          <pc:sldMk cId="1312167967" sldId="266"/>
        </pc:sldMkLst>
        <pc:spChg chg="del">
          <ac:chgData name="Sarah Gothard" userId="0e53f415fda5f162" providerId="LiveId" clId="{C1D2E234-CDC1-49AE-8118-EB6A656B8129}" dt="2022-03-31T23:57:19.572" v="43" actId="26606"/>
          <ac:spMkLst>
            <pc:docMk/>
            <pc:sldMk cId="1312167967" sldId="266"/>
            <ac:spMk id="2" creationId="{540CF086-C584-409A-9BEA-E9128A8C314E}"/>
          </ac:spMkLst>
        </pc:spChg>
        <pc:spChg chg="del">
          <ac:chgData name="Sarah Gothard" userId="0e53f415fda5f162" providerId="LiveId" clId="{C1D2E234-CDC1-49AE-8118-EB6A656B8129}" dt="2022-03-31T23:57:19.572" v="43" actId="26606"/>
          <ac:spMkLst>
            <pc:docMk/>
            <pc:sldMk cId="1312167967" sldId="266"/>
            <ac:spMk id="3" creationId="{BBBCC5AF-95EF-49EF-AE02-5627E2F46EB1}"/>
          </ac:spMkLst>
        </pc:spChg>
        <pc:spChg chg="mod ord">
          <ac:chgData name="Sarah Gothard" userId="0e53f415fda5f162" providerId="LiveId" clId="{C1D2E234-CDC1-49AE-8118-EB6A656B8129}" dt="2022-03-31T23:57:19.572" v="43" actId="26606"/>
          <ac:spMkLst>
            <pc:docMk/>
            <pc:sldMk cId="1312167967" sldId="266"/>
            <ac:spMk id="4" creationId="{C944EFC4-50D6-44C4-9478-E23196D4FAE1}"/>
          </ac:spMkLst>
        </pc:spChg>
        <pc:spChg chg="add">
          <ac:chgData name="Sarah Gothard" userId="0e53f415fda5f162" providerId="LiveId" clId="{C1D2E234-CDC1-49AE-8118-EB6A656B8129}" dt="2022-03-31T23:57:19.572" v="43" actId="26606"/>
          <ac:spMkLst>
            <pc:docMk/>
            <pc:sldMk cId="1312167967" sldId="266"/>
            <ac:spMk id="13" creationId="{32BC26D8-82FB-445E-AA49-62A77D7C1EE0}"/>
          </ac:spMkLst>
        </pc:spChg>
        <pc:spChg chg="add">
          <ac:chgData name="Sarah Gothard" userId="0e53f415fda5f162" providerId="LiveId" clId="{C1D2E234-CDC1-49AE-8118-EB6A656B8129}" dt="2022-03-31T23:57:19.572" v="43" actId="26606"/>
          <ac:spMkLst>
            <pc:docMk/>
            <pc:sldMk cId="1312167967" sldId="266"/>
            <ac:spMk id="15" creationId="{CB44330D-EA18-4254-AA95-EB49948539B8}"/>
          </ac:spMkLst>
        </pc:spChg>
        <pc:picChg chg="add del mod">
          <ac:chgData name="Sarah Gothard" userId="0e53f415fda5f162" providerId="LiveId" clId="{C1D2E234-CDC1-49AE-8118-EB6A656B8129}" dt="2022-03-31T23:55:28.944" v="41" actId="21"/>
          <ac:picMkLst>
            <pc:docMk/>
            <pc:sldMk cId="1312167967" sldId="266"/>
            <ac:picMk id="6" creationId="{5923D098-E3B5-490C-9706-A31F56A248DD}"/>
          </ac:picMkLst>
        </pc:picChg>
        <pc:picChg chg="add mod">
          <ac:chgData name="Sarah Gothard" userId="0e53f415fda5f162" providerId="LiveId" clId="{C1D2E234-CDC1-49AE-8118-EB6A656B8129}" dt="2022-03-31T23:57:22.272" v="44" actId="27614"/>
          <ac:picMkLst>
            <pc:docMk/>
            <pc:sldMk cId="1312167967" sldId="266"/>
            <ac:picMk id="8" creationId="{D8341C95-3310-44E9-8E73-A3A5235F91C1}"/>
          </ac:picMkLst>
        </pc:picChg>
      </pc:sldChg>
      <pc:sldChg chg="addSp delSp modSp new mod setBg">
        <pc:chgData name="Sarah Gothard" userId="0e53f415fda5f162" providerId="LiveId" clId="{C1D2E234-CDC1-49AE-8118-EB6A656B8129}" dt="2022-03-31T23:57:46.684" v="47" actId="26606"/>
        <pc:sldMkLst>
          <pc:docMk/>
          <pc:sldMk cId="3489009603" sldId="267"/>
        </pc:sldMkLst>
        <pc:spChg chg="del">
          <ac:chgData name="Sarah Gothard" userId="0e53f415fda5f162" providerId="LiveId" clId="{C1D2E234-CDC1-49AE-8118-EB6A656B8129}" dt="2022-03-31T23:57:46.684" v="47" actId="26606"/>
          <ac:spMkLst>
            <pc:docMk/>
            <pc:sldMk cId="3489009603" sldId="267"/>
            <ac:spMk id="2" creationId="{A36040FC-165F-4475-BACC-671D1DF5C6BB}"/>
          </ac:spMkLst>
        </pc:spChg>
        <pc:spChg chg="del">
          <ac:chgData name="Sarah Gothard" userId="0e53f415fda5f162" providerId="LiveId" clId="{C1D2E234-CDC1-49AE-8118-EB6A656B8129}" dt="2022-03-31T23:57:46.684" v="47" actId="26606"/>
          <ac:spMkLst>
            <pc:docMk/>
            <pc:sldMk cId="3489009603" sldId="267"/>
            <ac:spMk id="3" creationId="{6FEBD020-922B-4094-B67B-FDFCE55D23A9}"/>
          </ac:spMkLst>
        </pc:spChg>
        <pc:spChg chg="mod ord">
          <ac:chgData name="Sarah Gothard" userId="0e53f415fda5f162" providerId="LiveId" clId="{C1D2E234-CDC1-49AE-8118-EB6A656B8129}" dt="2022-03-31T23:57:46.684" v="47" actId="26606"/>
          <ac:spMkLst>
            <pc:docMk/>
            <pc:sldMk cId="3489009603" sldId="267"/>
            <ac:spMk id="4" creationId="{7B377CF7-AA37-489A-8638-E580B8BFCC1B}"/>
          </ac:spMkLst>
        </pc:spChg>
        <pc:spChg chg="add">
          <ac:chgData name="Sarah Gothard" userId="0e53f415fda5f162" providerId="LiveId" clId="{C1D2E234-CDC1-49AE-8118-EB6A656B8129}" dt="2022-03-31T23:57:46.684" v="47" actId="26606"/>
          <ac:spMkLst>
            <pc:docMk/>
            <pc:sldMk cId="3489009603" sldId="267"/>
            <ac:spMk id="11" creationId="{32BC26D8-82FB-445E-AA49-62A77D7C1EE0}"/>
          </ac:spMkLst>
        </pc:spChg>
        <pc:spChg chg="add">
          <ac:chgData name="Sarah Gothard" userId="0e53f415fda5f162" providerId="LiveId" clId="{C1D2E234-CDC1-49AE-8118-EB6A656B8129}" dt="2022-03-31T23:57:46.684" v="47" actId="26606"/>
          <ac:spMkLst>
            <pc:docMk/>
            <pc:sldMk cId="3489009603" sldId="267"/>
            <ac:spMk id="13" creationId="{CB44330D-EA18-4254-AA95-EB49948539B8}"/>
          </ac:spMkLst>
        </pc:spChg>
        <pc:picChg chg="add mod">
          <ac:chgData name="Sarah Gothard" userId="0e53f415fda5f162" providerId="LiveId" clId="{C1D2E234-CDC1-49AE-8118-EB6A656B8129}" dt="2022-03-31T23:57:46.684" v="47" actId="26606"/>
          <ac:picMkLst>
            <pc:docMk/>
            <pc:sldMk cId="3489009603" sldId="267"/>
            <ac:picMk id="6" creationId="{667A37ED-CAFB-46CE-BC85-3D50C18988F8}"/>
          </ac:picMkLst>
        </pc:picChg>
      </pc:sldChg>
      <pc:sldChg chg="addSp delSp modSp new mod setBg">
        <pc:chgData name="Sarah Gothard" userId="0e53f415fda5f162" providerId="LiveId" clId="{C1D2E234-CDC1-49AE-8118-EB6A656B8129}" dt="2022-04-01T00:05:15.370" v="58" actId="27614"/>
        <pc:sldMkLst>
          <pc:docMk/>
          <pc:sldMk cId="1653605733" sldId="271"/>
        </pc:sldMkLst>
        <pc:spChg chg="del">
          <ac:chgData name="Sarah Gothard" userId="0e53f415fda5f162" providerId="LiveId" clId="{C1D2E234-CDC1-49AE-8118-EB6A656B8129}" dt="2022-04-01T00:01:03.120" v="52" actId="26606"/>
          <ac:spMkLst>
            <pc:docMk/>
            <pc:sldMk cId="1653605733" sldId="271"/>
            <ac:spMk id="2" creationId="{17C0B10D-46A1-4B08-80A5-EA531602DEA3}"/>
          </ac:spMkLst>
        </pc:spChg>
        <pc:spChg chg="del">
          <ac:chgData name="Sarah Gothard" userId="0e53f415fda5f162" providerId="LiveId" clId="{C1D2E234-CDC1-49AE-8118-EB6A656B8129}" dt="2022-04-01T00:01:03.120" v="52" actId="26606"/>
          <ac:spMkLst>
            <pc:docMk/>
            <pc:sldMk cId="1653605733" sldId="271"/>
            <ac:spMk id="3" creationId="{F5937048-F87D-4D48-99C2-41919B69B2CC}"/>
          </ac:spMkLst>
        </pc:spChg>
        <pc:spChg chg="del mod ord">
          <ac:chgData name="Sarah Gothard" userId="0e53f415fda5f162" providerId="LiveId" clId="{C1D2E234-CDC1-49AE-8118-EB6A656B8129}" dt="2022-04-01T00:01:40.267" v="53" actId="478"/>
          <ac:spMkLst>
            <pc:docMk/>
            <pc:sldMk cId="1653605733" sldId="271"/>
            <ac:spMk id="4" creationId="{B86CE0E0-E6BC-4AF4-9A81-D1B05CDDCC86}"/>
          </ac:spMkLst>
        </pc:spChg>
        <pc:spChg chg="add del mod">
          <ac:chgData name="Sarah Gothard" userId="0e53f415fda5f162" providerId="LiveId" clId="{C1D2E234-CDC1-49AE-8118-EB6A656B8129}" dt="2022-04-01T00:01:45.638" v="55" actId="26606"/>
          <ac:spMkLst>
            <pc:docMk/>
            <pc:sldMk cId="1653605733" sldId="271"/>
            <ac:spMk id="10" creationId="{D91BF5D8-0429-4E45-9BE1-6FFF097FDB5A}"/>
          </ac:spMkLst>
        </pc:spChg>
        <pc:spChg chg="add del">
          <ac:chgData name="Sarah Gothard" userId="0e53f415fda5f162" providerId="LiveId" clId="{C1D2E234-CDC1-49AE-8118-EB6A656B8129}" dt="2022-04-01T00:01:40.267" v="53" actId="478"/>
          <ac:spMkLst>
            <pc:docMk/>
            <pc:sldMk cId="1653605733" sldId="271"/>
            <ac:spMk id="13" creationId="{32BC26D8-82FB-445E-AA49-62A77D7C1EE0}"/>
          </ac:spMkLst>
        </pc:spChg>
        <pc:spChg chg="add del">
          <ac:chgData name="Sarah Gothard" userId="0e53f415fda5f162" providerId="LiveId" clId="{C1D2E234-CDC1-49AE-8118-EB6A656B8129}" dt="2022-04-01T00:01:40.267" v="53" actId="478"/>
          <ac:spMkLst>
            <pc:docMk/>
            <pc:sldMk cId="1653605733" sldId="271"/>
            <ac:spMk id="15" creationId="{CB44330D-EA18-4254-AA95-EB49948539B8}"/>
          </ac:spMkLst>
        </pc:spChg>
        <pc:spChg chg="add">
          <ac:chgData name="Sarah Gothard" userId="0e53f415fda5f162" providerId="LiveId" clId="{C1D2E234-CDC1-49AE-8118-EB6A656B8129}" dt="2022-04-01T00:01:45.638" v="55" actId="26606"/>
          <ac:spMkLst>
            <pc:docMk/>
            <pc:sldMk cId="1653605733" sldId="271"/>
            <ac:spMk id="17" creationId="{32BC26D8-82FB-445E-AA49-62A77D7C1EE0}"/>
          </ac:spMkLst>
        </pc:spChg>
        <pc:spChg chg="add">
          <ac:chgData name="Sarah Gothard" userId="0e53f415fda5f162" providerId="LiveId" clId="{C1D2E234-CDC1-49AE-8118-EB6A656B8129}" dt="2022-04-01T00:01:45.638" v="55" actId="26606"/>
          <ac:spMkLst>
            <pc:docMk/>
            <pc:sldMk cId="1653605733" sldId="271"/>
            <ac:spMk id="19" creationId="{CB44330D-EA18-4254-AA95-EB49948539B8}"/>
          </ac:spMkLst>
        </pc:spChg>
        <pc:picChg chg="add del">
          <ac:chgData name="Sarah Gothard" userId="0e53f415fda5f162" providerId="LiveId" clId="{C1D2E234-CDC1-49AE-8118-EB6A656B8129}" dt="2022-04-01T00:00:06.191" v="50" actId="22"/>
          <ac:picMkLst>
            <pc:docMk/>
            <pc:sldMk cId="1653605733" sldId="271"/>
            <ac:picMk id="6" creationId="{CC1ECB2D-9973-48E1-97D9-B3DCC3FC4890}"/>
          </ac:picMkLst>
        </pc:picChg>
        <pc:picChg chg="add del mod">
          <ac:chgData name="Sarah Gothard" userId="0e53f415fda5f162" providerId="LiveId" clId="{C1D2E234-CDC1-49AE-8118-EB6A656B8129}" dt="2022-04-01T00:01:40.267" v="53" actId="478"/>
          <ac:picMkLst>
            <pc:docMk/>
            <pc:sldMk cId="1653605733" sldId="271"/>
            <ac:picMk id="8" creationId="{B5A06399-8857-42B9-8134-C521B2E8A632}"/>
          </ac:picMkLst>
        </pc:picChg>
        <pc:picChg chg="add mod">
          <ac:chgData name="Sarah Gothard" userId="0e53f415fda5f162" providerId="LiveId" clId="{C1D2E234-CDC1-49AE-8118-EB6A656B8129}" dt="2022-04-01T00:05:15.370" v="58" actId="27614"/>
          <ac:picMkLst>
            <pc:docMk/>
            <pc:sldMk cId="1653605733" sldId="271"/>
            <ac:picMk id="12" creationId="{71F49954-E00E-4FF0-83DC-9288024C452B}"/>
          </ac:picMkLst>
        </pc:picChg>
      </pc:sldChg>
      <pc:sldChg chg="addSp delSp modSp new mod setBg">
        <pc:chgData name="Sarah Gothard" userId="0e53f415fda5f162" providerId="LiveId" clId="{C1D2E234-CDC1-49AE-8118-EB6A656B8129}" dt="2022-04-01T00:05:48.400" v="63" actId="27614"/>
        <pc:sldMkLst>
          <pc:docMk/>
          <pc:sldMk cId="316069306" sldId="272"/>
        </pc:sldMkLst>
        <pc:spChg chg="del">
          <ac:chgData name="Sarah Gothard" userId="0e53f415fda5f162" providerId="LiveId" clId="{C1D2E234-CDC1-49AE-8118-EB6A656B8129}" dt="2022-04-01T00:05:15.799" v="60" actId="26606"/>
          <ac:spMkLst>
            <pc:docMk/>
            <pc:sldMk cId="316069306" sldId="272"/>
            <ac:spMk id="2" creationId="{F1E883A1-3EFD-472B-B777-CE4AEBDB9D47}"/>
          </ac:spMkLst>
        </pc:spChg>
        <pc:spChg chg="del">
          <ac:chgData name="Sarah Gothard" userId="0e53f415fda5f162" providerId="LiveId" clId="{C1D2E234-CDC1-49AE-8118-EB6A656B8129}" dt="2022-04-01T00:05:15.799" v="60" actId="26606"/>
          <ac:spMkLst>
            <pc:docMk/>
            <pc:sldMk cId="316069306" sldId="272"/>
            <ac:spMk id="3" creationId="{4B247B2D-B803-460F-B4D0-2DC18A38D135}"/>
          </ac:spMkLst>
        </pc:spChg>
        <pc:spChg chg="mod ord">
          <ac:chgData name="Sarah Gothard" userId="0e53f415fda5f162" providerId="LiveId" clId="{C1D2E234-CDC1-49AE-8118-EB6A656B8129}" dt="2022-04-01T00:05:15.799" v="60" actId="26606"/>
          <ac:spMkLst>
            <pc:docMk/>
            <pc:sldMk cId="316069306" sldId="272"/>
            <ac:spMk id="4" creationId="{2D9896C0-D33C-4B56-B04D-47198A1029B6}"/>
          </ac:spMkLst>
        </pc:spChg>
        <pc:spChg chg="add">
          <ac:chgData name="Sarah Gothard" userId="0e53f415fda5f162" providerId="LiveId" clId="{C1D2E234-CDC1-49AE-8118-EB6A656B8129}" dt="2022-04-01T00:05:15.799" v="60" actId="26606"/>
          <ac:spMkLst>
            <pc:docMk/>
            <pc:sldMk cId="316069306" sldId="272"/>
            <ac:spMk id="11" creationId="{32BC26D8-82FB-445E-AA49-62A77D7C1EE0}"/>
          </ac:spMkLst>
        </pc:spChg>
        <pc:spChg chg="add">
          <ac:chgData name="Sarah Gothard" userId="0e53f415fda5f162" providerId="LiveId" clId="{C1D2E234-CDC1-49AE-8118-EB6A656B8129}" dt="2022-04-01T00:05:15.799" v="60" actId="26606"/>
          <ac:spMkLst>
            <pc:docMk/>
            <pc:sldMk cId="316069306" sldId="272"/>
            <ac:spMk id="13" creationId="{CB44330D-EA18-4254-AA95-EB49948539B8}"/>
          </ac:spMkLst>
        </pc:spChg>
        <pc:picChg chg="add mod">
          <ac:chgData name="Sarah Gothard" userId="0e53f415fda5f162" providerId="LiveId" clId="{C1D2E234-CDC1-49AE-8118-EB6A656B8129}" dt="2022-04-01T00:05:48.400" v="63" actId="27614"/>
          <ac:picMkLst>
            <pc:docMk/>
            <pc:sldMk cId="316069306" sldId="272"/>
            <ac:picMk id="6" creationId="{46954F22-C670-4302-A7EB-B93B120AF8C1}"/>
          </ac:picMkLst>
        </pc:picChg>
      </pc:sldChg>
      <pc:sldChg chg="addSp delSp modSp new mod setBg">
        <pc:chgData name="Sarah Gothard" userId="0e53f415fda5f162" providerId="LiveId" clId="{C1D2E234-CDC1-49AE-8118-EB6A656B8129}" dt="2022-04-01T00:06:10.161" v="68" actId="27614"/>
        <pc:sldMkLst>
          <pc:docMk/>
          <pc:sldMk cId="980787205" sldId="273"/>
        </pc:sldMkLst>
        <pc:spChg chg="del">
          <ac:chgData name="Sarah Gothard" userId="0e53f415fda5f162" providerId="LiveId" clId="{C1D2E234-CDC1-49AE-8118-EB6A656B8129}" dt="2022-04-01T00:05:50.495" v="65" actId="26606"/>
          <ac:spMkLst>
            <pc:docMk/>
            <pc:sldMk cId="980787205" sldId="273"/>
            <ac:spMk id="2" creationId="{7A8B0DFF-63C5-477E-95FD-E9B6CD9064A1}"/>
          </ac:spMkLst>
        </pc:spChg>
        <pc:spChg chg="del">
          <ac:chgData name="Sarah Gothard" userId="0e53f415fda5f162" providerId="LiveId" clId="{C1D2E234-CDC1-49AE-8118-EB6A656B8129}" dt="2022-04-01T00:05:50.495" v="65" actId="26606"/>
          <ac:spMkLst>
            <pc:docMk/>
            <pc:sldMk cId="980787205" sldId="273"/>
            <ac:spMk id="3" creationId="{A96E9032-AFEF-467D-A14B-DD09F2ADA4D3}"/>
          </ac:spMkLst>
        </pc:spChg>
        <pc:spChg chg="mod ord">
          <ac:chgData name="Sarah Gothard" userId="0e53f415fda5f162" providerId="LiveId" clId="{C1D2E234-CDC1-49AE-8118-EB6A656B8129}" dt="2022-04-01T00:05:50.495" v="65" actId="26606"/>
          <ac:spMkLst>
            <pc:docMk/>
            <pc:sldMk cId="980787205" sldId="273"/>
            <ac:spMk id="4" creationId="{8E9237B4-5F66-4F03-B2E1-680DF91C9791}"/>
          </ac:spMkLst>
        </pc:spChg>
        <pc:spChg chg="add">
          <ac:chgData name="Sarah Gothard" userId="0e53f415fda5f162" providerId="LiveId" clId="{C1D2E234-CDC1-49AE-8118-EB6A656B8129}" dt="2022-04-01T00:05:50.495" v="65" actId="26606"/>
          <ac:spMkLst>
            <pc:docMk/>
            <pc:sldMk cId="980787205" sldId="273"/>
            <ac:spMk id="11" creationId="{32BC26D8-82FB-445E-AA49-62A77D7C1EE0}"/>
          </ac:spMkLst>
        </pc:spChg>
        <pc:spChg chg="add">
          <ac:chgData name="Sarah Gothard" userId="0e53f415fda5f162" providerId="LiveId" clId="{C1D2E234-CDC1-49AE-8118-EB6A656B8129}" dt="2022-04-01T00:05:50.495" v="65" actId="26606"/>
          <ac:spMkLst>
            <pc:docMk/>
            <pc:sldMk cId="980787205" sldId="273"/>
            <ac:spMk id="13" creationId="{CB44330D-EA18-4254-AA95-EB49948539B8}"/>
          </ac:spMkLst>
        </pc:spChg>
        <pc:picChg chg="add mod">
          <ac:chgData name="Sarah Gothard" userId="0e53f415fda5f162" providerId="LiveId" clId="{C1D2E234-CDC1-49AE-8118-EB6A656B8129}" dt="2022-04-01T00:06:10.161" v="68" actId="27614"/>
          <ac:picMkLst>
            <pc:docMk/>
            <pc:sldMk cId="980787205" sldId="273"/>
            <ac:picMk id="6" creationId="{46094183-001A-402A-ADAA-C7233EE92A7A}"/>
          </ac:picMkLst>
        </pc:picChg>
      </pc:sldChg>
      <pc:sldChg chg="addSp delSp modSp new mod setBg">
        <pc:chgData name="Sarah Gothard" userId="0e53f415fda5f162" providerId="LiveId" clId="{C1D2E234-CDC1-49AE-8118-EB6A656B8129}" dt="2022-04-01T00:06:36.663" v="72" actId="27614"/>
        <pc:sldMkLst>
          <pc:docMk/>
          <pc:sldMk cId="1491881334" sldId="274"/>
        </pc:sldMkLst>
        <pc:spChg chg="del">
          <ac:chgData name="Sarah Gothard" userId="0e53f415fda5f162" providerId="LiveId" clId="{C1D2E234-CDC1-49AE-8118-EB6A656B8129}" dt="2022-04-01T00:06:11.605" v="70" actId="26606"/>
          <ac:spMkLst>
            <pc:docMk/>
            <pc:sldMk cId="1491881334" sldId="274"/>
            <ac:spMk id="2" creationId="{259D792D-1699-48E8-BF55-5C0AFA419668}"/>
          </ac:spMkLst>
        </pc:spChg>
        <pc:spChg chg="del">
          <ac:chgData name="Sarah Gothard" userId="0e53f415fda5f162" providerId="LiveId" clId="{C1D2E234-CDC1-49AE-8118-EB6A656B8129}" dt="2022-04-01T00:06:11.605" v="70" actId="26606"/>
          <ac:spMkLst>
            <pc:docMk/>
            <pc:sldMk cId="1491881334" sldId="274"/>
            <ac:spMk id="3" creationId="{28DAF731-641B-4D26-B488-7BF1EA7B560B}"/>
          </ac:spMkLst>
        </pc:spChg>
        <pc:spChg chg="mod ord">
          <ac:chgData name="Sarah Gothard" userId="0e53f415fda5f162" providerId="LiveId" clId="{C1D2E234-CDC1-49AE-8118-EB6A656B8129}" dt="2022-04-01T00:06:11.605" v="70" actId="26606"/>
          <ac:spMkLst>
            <pc:docMk/>
            <pc:sldMk cId="1491881334" sldId="274"/>
            <ac:spMk id="4" creationId="{854B252D-6652-43EE-ABF3-4934FB3E5E1A}"/>
          </ac:spMkLst>
        </pc:spChg>
        <pc:spChg chg="add">
          <ac:chgData name="Sarah Gothard" userId="0e53f415fda5f162" providerId="LiveId" clId="{C1D2E234-CDC1-49AE-8118-EB6A656B8129}" dt="2022-04-01T00:06:11.605" v="70" actId="26606"/>
          <ac:spMkLst>
            <pc:docMk/>
            <pc:sldMk cId="1491881334" sldId="274"/>
            <ac:spMk id="11" creationId="{32BC26D8-82FB-445E-AA49-62A77D7C1EE0}"/>
          </ac:spMkLst>
        </pc:spChg>
        <pc:spChg chg="add">
          <ac:chgData name="Sarah Gothard" userId="0e53f415fda5f162" providerId="LiveId" clId="{C1D2E234-CDC1-49AE-8118-EB6A656B8129}" dt="2022-04-01T00:06:11.605" v="70" actId="26606"/>
          <ac:spMkLst>
            <pc:docMk/>
            <pc:sldMk cId="1491881334" sldId="274"/>
            <ac:spMk id="13" creationId="{CB44330D-EA18-4254-AA95-EB49948539B8}"/>
          </ac:spMkLst>
        </pc:spChg>
        <pc:picChg chg="add mod">
          <ac:chgData name="Sarah Gothard" userId="0e53f415fda5f162" providerId="LiveId" clId="{C1D2E234-CDC1-49AE-8118-EB6A656B8129}" dt="2022-04-01T00:06:36.663" v="72" actId="27614"/>
          <ac:picMkLst>
            <pc:docMk/>
            <pc:sldMk cId="1491881334" sldId="274"/>
            <ac:picMk id="6" creationId="{0E52384A-58FE-4884-8BF4-C6F324C3DDCB}"/>
          </ac:picMkLst>
        </pc:picChg>
      </pc:sldChg>
      <pc:sldChg chg="addSp delSp modSp new mod setBg">
        <pc:chgData name="Sarah Gothard" userId="0e53f415fda5f162" providerId="LiveId" clId="{C1D2E234-CDC1-49AE-8118-EB6A656B8129}" dt="2022-04-01T00:06:39.033" v="74" actId="26606"/>
        <pc:sldMkLst>
          <pc:docMk/>
          <pc:sldMk cId="3273573810" sldId="275"/>
        </pc:sldMkLst>
        <pc:spChg chg="del">
          <ac:chgData name="Sarah Gothard" userId="0e53f415fda5f162" providerId="LiveId" clId="{C1D2E234-CDC1-49AE-8118-EB6A656B8129}" dt="2022-04-01T00:06:39.033" v="74" actId="26606"/>
          <ac:spMkLst>
            <pc:docMk/>
            <pc:sldMk cId="3273573810" sldId="275"/>
            <ac:spMk id="2" creationId="{64C14C41-EECC-4157-B6F2-BD16A96823EC}"/>
          </ac:spMkLst>
        </pc:spChg>
        <pc:spChg chg="del">
          <ac:chgData name="Sarah Gothard" userId="0e53f415fda5f162" providerId="LiveId" clId="{C1D2E234-CDC1-49AE-8118-EB6A656B8129}" dt="2022-04-01T00:06:39.033" v="74" actId="26606"/>
          <ac:spMkLst>
            <pc:docMk/>
            <pc:sldMk cId="3273573810" sldId="275"/>
            <ac:spMk id="3" creationId="{F20C0BE4-20B4-4496-B163-5243BB813967}"/>
          </ac:spMkLst>
        </pc:spChg>
        <pc:spChg chg="mod ord">
          <ac:chgData name="Sarah Gothard" userId="0e53f415fda5f162" providerId="LiveId" clId="{C1D2E234-CDC1-49AE-8118-EB6A656B8129}" dt="2022-04-01T00:06:39.033" v="74" actId="26606"/>
          <ac:spMkLst>
            <pc:docMk/>
            <pc:sldMk cId="3273573810" sldId="275"/>
            <ac:spMk id="4" creationId="{2E630112-816D-46F8-B86F-031136F0A7BB}"/>
          </ac:spMkLst>
        </pc:spChg>
        <pc:spChg chg="add">
          <ac:chgData name="Sarah Gothard" userId="0e53f415fda5f162" providerId="LiveId" clId="{C1D2E234-CDC1-49AE-8118-EB6A656B8129}" dt="2022-04-01T00:06:39.033" v="74" actId="26606"/>
          <ac:spMkLst>
            <pc:docMk/>
            <pc:sldMk cId="3273573810" sldId="275"/>
            <ac:spMk id="11" creationId="{32BC26D8-82FB-445E-AA49-62A77D7C1EE0}"/>
          </ac:spMkLst>
        </pc:spChg>
        <pc:spChg chg="add">
          <ac:chgData name="Sarah Gothard" userId="0e53f415fda5f162" providerId="LiveId" clId="{C1D2E234-CDC1-49AE-8118-EB6A656B8129}" dt="2022-04-01T00:06:39.033" v="74" actId="26606"/>
          <ac:spMkLst>
            <pc:docMk/>
            <pc:sldMk cId="3273573810" sldId="275"/>
            <ac:spMk id="13" creationId="{CB44330D-EA18-4254-AA95-EB49948539B8}"/>
          </ac:spMkLst>
        </pc:spChg>
        <pc:picChg chg="add mod">
          <ac:chgData name="Sarah Gothard" userId="0e53f415fda5f162" providerId="LiveId" clId="{C1D2E234-CDC1-49AE-8118-EB6A656B8129}" dt="2022-04-01T00:06:39.033" v="74" actId="26606"/>
          <ac:picMkLst>
            <pc:docMk/>
            <pc:sldMk cId="3273573810" sldId="275"/>
            <ac:picMk id="6" creationId="{12FBF6CC-1A00-4D56-B6E8-2E5F88409EB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822FD7-E8A0-4B56-82F8-222E4A5C0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64C9829-A01C-4C61-934C-B353377B4C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CFD4B0-1003-44A0-91AF-B713ED4D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96635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B674CA-64F5-4AF5-B7B0-09B4941815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343407"/>
            <a:ext cx="10905066" cy="41711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C7990B-B909-4F92-8166-BC07C6D7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902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Content Placeholder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71F49954-E00E-4FF0-83DC-9288024C45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605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46954F22-C670-4302-A7EB-B93B120AF8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97821"/>
            <a:ext cx="10905066" cy="34623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9896C0-D33C-4B56-B04D-47198A10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6069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46094183-001A-402A-ADAA-C7233EE92A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43296"/>
            <a:ext cx="10905066" cy="35714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9237B4-5F66-4F03-B2E1-680DF91C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0787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E52384A-58FE-4884-8BF4-C6F324C3DD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4B252D-6652-43EE-ABF3-4934FB3E5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91881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2FBF6CC-1A00-4D56-B6E8-2E5F88409E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357038"/>
            <a:ext cx="10905066" cy="414392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630112-816D-46F8-B86F-031136F0A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7357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EC7B6EE9-ED82-4776-A310-484C5C2DF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id="{CC8EEEAE-D005-4BF5-89A3-00A7AFCEA2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B7E958-69FD-4A20-8794-01FF00404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7673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EFFD1BF0-BC66-4260-8E58-BF1FD89F45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06983"/>
            <a:ext cx="10905066" cy="38440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17761-3398-45B4-B737-61EF7E241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20859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64C9829-A01C-4C61-934C-B353377B4C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CFD4B0-1003-44A0-91AF-B713ED4D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7031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B674CA-64F5-4AF5-B7B0-09B4941815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343407"/>
            <a:ext cx="10905066" cy="41711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C7990B-B909-4F92-8166-BC07C6D7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439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D8341C95-3310-44E9-8E73-A3A5235F91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4EFC4-50D6-44C4-9478-E23196D4F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1216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7A37ED-CAFB-46CE-BC85-3D50C18988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377CF7-AA37-489A-8638-E580B8BFC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89009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EFFD1BF0-BC66-4260-8E58-BF1FD89F45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06983"/>
            <a:ext cx="10905066" cy="38440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17761-3398-45B4-B737-61EF7E241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74025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73</Words>
  <Application>Microsoft Office PowerPoint</Application>
  <PresentationFormat>Widescreen</PresentationFormat>
  <Paragraphs>17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13</cp:revision>
  <dcterms:created xsi:type="dcterms:W3CDTF">2020-12-27T20:40:58Z</dcterms:created>
  <dcterms:modified xsi:type="dcterms:W3CDTF">2022-04-01T00:06:45Z</dcterms:modified>
</cp:coreProperties>
</file>