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6" r:id="rId1"/>
  </p:sldMasterIdLst>
  <p:notesMasterIdLst>
    <p:notesMasterId r:id="rId19"/>
  </p:notesMasterIdLst>
  <p:handoutMasterIdLst>
    <p:handoutMasterId r:id="rId20"/>
  </p:handoutMasterIdLst>
  <p:sldIdLst>
    <p:sldId id="257" r:id="rId2"/>
    <p:sldId id="258" r:id="rId3"/>
    <p:sldId id="259" r:id="rId4"/>
    <p:sldId id="278" r:id="rId5"/>
    <p:sldId id="279" r:id="rId6"/>
    <p:sldId id="262" r:id="rId7"/>
    <p:sldId id="263" r:id="rId8"/>
    <p:sldId id="276" r:id="rId9"/>
    <p:sldId id="277" r:id="rId10"/>
    <p:sldId id="266" r:id="rId11"/>
    <p:sldId id="267" r:id="rId12"/>
    <p:sldId id="274" r:id="rId13"/>
    <p:sldId id="275" r:id="rId14"/>
    <p:sldId id="270" r:id="rId15"/>
    <p:sldId id="271" r:id="rId16"/>
    <p:sldId id="272" r:id="rId17"/>
    <p:sldId id="273" r:id="rId1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21E4AEA4-8DFA-4A89-87EB-49C32662AFE0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750" autoAdjust="0"/>
    <p:restoredTop sz="92265" autoAdjust="0"/>
  </p:normalViewPr>
  <p:slideViewPr>
    <p:cSldViewPr snapToGrid="0" showGuides="1">
      <p:cViewPr varScale="1">
        <p:scale>
          <a:sx n="68" d="100"/>
          <a:sy n="68" d="100"/>
        </p:scale>
        <p:origin x="664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76" d="100"/>
          <a:sy n="76" d="100"/>
        </p:scale>
        <p:origin x="1710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D91178-905E-4181-A080-73FBE2A7F10F}" type="datetimeFigureOut">
              <a:rPr lang="en-US" smtClean="0"/>
              <a:t>1/15/2024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DC0C31-3BFD-43A2-B8EE-356E8F332F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6552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649B93-516E-447E-9C4C-C287614C6398}" type="datetimeFigureOut">
              <a:rPr lang="en-US" smtClean="0"/>
              <a:t>1/15/2024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7908AF-65BE-457F-9D87-289A548E61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23204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You are welcome to use or modify these PowerPoints as needed. Feel free to change the design or layout to suit your ministry, school, home, or company. </a:t>
            </a:r>
            <a:r>
              <a:rPr lang="en-US"/>
              <a:t>More PowerPoint slides can be found at mobilehymns.org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7908AF-65BE-457F-9D87-289A548E61F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96182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4A5E8-EBEC-488E-AE66-5DA21A38EE26}" type="datetime1">
              <a:rPr lang="en-US" smtClean="0"/>
              <a:t>1/15/2024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96381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2FCC0-5F4E-427F-9127-B94CD82A0C38}" type="datetime1">
              <a:rPr lang="en-US" smtClean="0"/>
              <a:t>1/15/2024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33878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3A5CF-AFEC-4509-B771-31481ADC1172}" type="datetime1">
              <a:rPr lang="en-US" smtClean="0"/>
              <a:t>1/15/2024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40174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D43AE-BA47-4254-AC12-551DD83CE10D}" type="datetime1">
              <a:rPr lang="en-US" smtClean="0"/>
              <a:t>1/15/2024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07175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3CAEB-D68E-468F-8E56-B4B66E1C0A61}" type="datetime1">
              <a:rPr lang="en-US" smtClean="0"/>
              <a:t>1/15/2024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2099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7C4FE-EB64-46BB-9205-B1EE9EE8BFC9}" type="datetime1">
              <a:rPr lang="en-US" smtClean="0"/>
              <a:t>1/15/2024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25274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74EE6-CF30-4CA8-B154-B496D8D79A09}" type="datetime1">
              <a:rPr lang="en-US" smtClean="0"/>
              <a:t>1/15/2024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23174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8C175-E6CD-4916-8689-413DF59FA2B7}" type="datetime1">
              <a:rPr lang="en-US" smtClean="0"/>
              <a:t>1/15/2024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27097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2422B-9403-45EA-B93B-F8104079F340}" type="datetime1">
              <a:rPr lang="en-US" smtClean="0"/>
              <a:t>1/15/2024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7541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27844-C336-4BB0-BDE0-54C7634A075B}" type="datetime1">
              <a:rPr lang="en-US" smtClean="0"/>
              <a:t>1/15/2024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29594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49165-212D-48C1-9776-729E0A8C0D58}" type="datetime1">
              <a:rPr lang="en-US" smtClean="0"/>
              <a:t>1/15/2024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0025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F1B597-F26C-4EAF-A163-38755C5479C0}" type="datetime1">
              <a:rPr lang="en-US" smtClean="0"/>
              <a:t>1/15/2024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068D91-5085-43EA-8734-9AB23AC0958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7000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Rectangle 6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F3795CF9-3080-D9C7-5D1B-D6E5BB7524A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3467" y="2611120"/>
            <a:ext cx="10905066" cy="1635760"/>
          </a:xfrm>
          <a:prstGeom prst="rect">
            <a:avLst/>
          </a:prstGeom>
        </p:spPr>
      </p:pic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5277B3-F2AB-47E8-A410-E4DFF7CB25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22111670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Content Placeholder 5" descr="A black background with a black square&#10;&#10;Description automatically generated with medium confidence">
            <a:extLst>
              <a:ext uri="{FF2B5EF4-FFF2-40B4-BE49-F238E27FC236}">
                <a16:creationId xmlns:a16="http://schemas.microsoft.com/office/drawing/2014/main" id="{033925E8-CDE8-D291-3BAB-966F855B8E2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61375" y="643467"/>
            <a:ext cx="10269249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06A8D69-124B-BB5D-67F4-DBBEEB8539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15065617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B023B4B1-89ED-58D6-0D9C-5E2928F2167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43467" y="1793240"/>
            <a:ext cx="10905066" cy="3271520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C63D45E-A7E6-2E43-6547-BC9F0ADE20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283668643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0" name="Content Placeholder 9">
            <a:extLst>
              <a:ext uri="{FF2B5EF4-FFF2-40B4-BE49-F238E27FC236}">
                <a16:creationId xmlns:a16="http://schemas.microsoft.com/office/drawing/2014/main" id="{6007D903-C92D-75FE-C553-7BB915E4B71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43467" y="1643296"/>
            <a:ext cx="10905066" cy="3571408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173D5C4-7316-BE88-1249-90DBBBBE1B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319108918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B31A58B6-F7B1-5EE2-0C99-4FFD6717988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31393" y="643467"/>
            <a:ext cx="10129213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AB946CB-31CB-52AC-6F97-EE835E0C28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96955006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Content Placeholder 5" descr="A black background with a black square&#10;&#10;Description automatically generated with medium confidence">
            <a:extLst>
              <a:ext uri="{FF2B5EF4-FFF2-40B4-BE49-F238E27FC236}">
                <a16:creationId xmlns:a16="http://schemas.microsoft.com/office/drawing/2014/main" id="{D31151A0-756D-89E9-A336-EBB630D68E3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60815" y="643467"/>
            <a:ext cx="10870370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204AAEF-8624-F2C9-1F1B-8A5E56AA27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211571979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Content Placeholder 5" descr="A black background with a black square&#10;&#10;Description automatically generated with medium confidence">
            <a:extLst>
              <a:ext uri="{FF2B5EF4-FFF2-40B4-BE49-F238E27FC236}">
                <a16:creationId xmlns:a16="http://schemas.microsoft.com/office/drawing/2014/main" id="{472804A8-5994-F419-AEB9-032016CAED0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43467" y="1847766"/>
            <a:ext cx="10905066" cy="3162468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639E4BD-1398-E2A3-01AC-0E06042745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123704102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Content Placeholder 9">
            <a:extLst>
              <a:ext uri="{FF2B5EF4-FFF2-40B4-BE49-F238E27FC236}">
                <a16:creationId xmlns:a16="http://schemas.microsoft.com/office/drawing/2014/main" id="{6007D903-C92D-75FE-C553-7BB915E4B71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43467" y="1643296"/>
            <a:ext cx="10905066" cy="3571408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173D5C4-7316-BE88-1249-90DBBBBE1B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408874855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B31A58B6-F7B1-5EE2-0C99-4FFD6717988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31393" y="643467"/>
            <a:ext cx="10129213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AB946CB-31CB-52AC-6F97-EE835E0C28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4270947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Rectangle 73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Rectangle 75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A713161-E67A-569B-A453-60887921454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9397" y="643467"/>
            <a:ext cx="10413205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F6B8CC5-47EA-4018-9593-5620C8643D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5519514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Content Placeholder 9">
            <a:extLst>
              <a:ext uri="{FF2B5EF4-FFF2-40B4-BE49-F238E27FC236}">
                <a16:creationId xmlns:a16="http://schemas.microsoft.com/office/drawing/2014/main" id="{AFAC95F0-9AA4-3AA2-3C94-1400C233F24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43467" y="1765978"/>
            <a:ext cx="10905066" cy="3326044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121BBF4-A030-44C5-BC64-581B08205E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18185594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0" name="Content Placeholder 9">
            <a:extLst>
              <a:ext uri="{FF2B5EF4-FFF2-40B4-BE49-F238E27FC236}">
                <a16:creationId xmlns:a16="http://schemas.microsoft.com/office/drawing/2014/main" id="{6007D903-C92D-75FE-C553-7BB915E4B71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43467" y="1643296"/>
            <a:ext cx="10905066" cy="3571408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173D5C4-7316-BE88-1249-90DBBBBE1B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6127544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B31A58B6-F7B1-5EE2-0C99-4FFD6717988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31393" y="643467"/>
            <a:ext cx="10129213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AB946CB-31CB-52AC-6F97-EE835E0C28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8454500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Content Placeholder 5" descr="A black background with a black square&#10;&#10;Description automatically generated with medium confidence">
            <a:extLst>
              <a:ext uri="{FF2B5EF4-FFF2-40B4-BE49-F238E27FC236}">
                <a16:creationId xmlns:a16="http://schemas.microsoft.com/office/drawing/2014/main" id="{65F63B2F-10DE-C49B-C188-D1C00EF6968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31393" y="643467"/>
            <a:ext cx="10129213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5B4C1D7-82E3-3E68-50BB-9E9C38F5CF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8275295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Content Placeholder 5" descr="A black background with a black square&#10;&#10;Description automatically generated with medium confidence">
            <a:extLst>
              <a:ext uri="{FF2B5EF4-FFF2-40B4-BE49-F238E27FC236}">
                <a16:creationId xmlns:a16="http://schemas.microsoft.com/office/drawing/2014/main" id="{4E79CCFF-CA8A-6138-BD44-ECF4E6C0DAA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43467" y="1765978"/>
            <a:ext cx="10905066" cy="3326044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B943F9E-2C23-B9FD-4702-F8348094F2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8078619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0" name="Content Placeholder 9">
            <a:extLst>
              <a:ext uri="{FF2B5EF4-FFF2-40B4-BE49-F238E27FC236}">
                <a16:creationId xmlns:a16="http://schemas.microsoft.com/office/drawing/2014/main" id="{6007D903-C92D-75FE-C553-7BB915E4B71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43467" y="1643296"/>
            <a:ext cx="10905066" cy="3571408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173D5C4-7316-BE88-1249-90DBBBBE1B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16457993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B31A58B6-F7B1-5EE2-0C99-4FFD6717988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31393" y="643467"/>
            <a:ext cx="10129213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AB946CB-31CB-52AC-6F97-EE835E0C28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33398046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range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range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77</Words>
  <Application>Microsoft Office PowerPoint</Application>
  <PresentationFormat>Widescreen</PresentationFormat>
  <Paragraphs>19</Paragraphs>
  <Slides>17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1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Sarah Gothard</dc:creator>
  <cp:lastModifiedBy>Gothard, Sarah</cp:lastModifiedBy>
  <cp:revision>7</cp:revision>
  <dcterms:created xsi:type="dcterms:W3CDTF">2019-12-31T20:25:24Z</dcterms:created>
  <dcterms:modified xsi:type="dcterms:W3CDTF">2024-01-15T14:44:42Z</dcterms:modified>
</cp:coreProperties>
</file>