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713" autoAdjust="0"/>
  </p:normalViewPr>
  <p:slideViewPr>
    <p:cSldViewPr snapToGrid="0" showGuides="1">
      <p:cViewPr varScale="1">
        <p:scale>
          <a:sx n="66" d="100"/>
          <a:sy n="66" d="100"/>
        </p:scale>
        <p:origin x="192"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6ED57E39-6C01-4F08-9ED4-4C05376F83BA}"/>
    <pc:docChg chg="custSel mod modSld">
      <pc:chgData name="Sarah Gothard" userId="0e53f415fda5f162" providerId="LiveId" clId="{6ED57E39-6C01-4F08-9ED4-4C05376F83BA}" dt="2019-09-28T19:41:04.986" v="12" actId="26606"/>
      <pc:docMkLst>
        <pc:docMk/>
      </pc:docMkLst>
      <pc:sldChg chg="addSp modSp mod setBg">
        <pc:chgData name="Sarah Gothard" userId="0e53f415fda5f162" providerId="LiveId" clId="{6ED57E39-6C01-4F08-9ED4-4C05376F83BA}" dt="2019-09-28T19:40:19.284" v="0" actId="26606"/>
        <pc:sldMkLst>
          <pc:docMk/>
          <pc:sldMk cId="4121362162" sldId="256"/>
        </pc:sldMkLst>
        <pc:spChg chg="mod ord">
          <ac:chgData name="Sarah Gothard" userId="0e53f415fda5f162" providerId="LiveId" clId="{6ED57E39-6C01-4F08-9ED4-4C05376F83BA}" dt="2019-09-28T19:40:19.284" v="0" actId="26606"/>
          <ac:spMkLst>
            <pc:docMk/>
            <pc:sldMk cId="4121362162" sldId="256"/>
            <ac:spMk id="4" creationId="{C556599E-A138-4551-850F-151D2A672634}"/>
          </ac:spMkLst>
        </pc:spChg>
        <pc:spChg chg="add">
          <ac:chgData name="Sarah Gothard" userId="0e53f415fda5f162" providerId="LiveId" clId="{6ED57E39-6C01-4F08-9ED4-4C05376F83BA}" dt="2019-09-28T19:40:19.284" v="0" actId="26606"/>
          <ac:spMkLst>
            <pc:docMk/>
            <pc:sldMk cId="4121362162" sldId="256"/>
            <ac:spMk id="52" creationId="{C068D0EE-C6C8-484A-AFB7-3602BA27F8CD}"/>
          </ac:spMkLst>
        </pc:spChg>
        <pc:spChg chg="add">
          <ac:chgData name="Sarah Gothard" userId="0e53f415fda5f162" providerId="LiveId" clId="{6ED57E39-6C01-4F08-9ED4-4C05376F83BA}" dt="2019-09-28T19:40:19.284" v="0" actId="26606"/>
          <ac:spMkLst>
            <pc:docMk/>
            <pc:sldMk cId="4121362162" sldId="256"/>
            <ac:spMk id="54" creationId="{DDE5FB8C-CC3F-4C24-BF4F-1B5999DE6851}"/>
          </ac:spMkLst>
        </pc:spChg>
        <pc:grpChg chg="add">
          <ac:chgData name="Sarah Gothard" userId="0e53f415fda5f162" providerId="LiveId" clId="{6ED57E39-6C01-4F08-9ED4-4C05376F83BA}" dt="2019-09-28T19:40:19.284" v="0" actId="26606"/>
          <ac:grpSpMkLst>
            <pc:docMk/>
            <pc:sldMk cId="4121362162" sldId="256"/>
            <ac:grpSpMk id="11" creationId="{366C3164-AA9F-47E3-913A-4F002BC00F6E}"/>
          </ac:grpSpMkLst>
        </pc:grpChg>
        <pc:picChg chg="mod">
          <ac:chgData name="Sarah Gothard" userId="0e53f415fda5f162" providerId="LiveId" clId="{6ED57E39-6C01-4F08-9ED4-4C05376F83BA}" dt="2019-09-28T19:40:19.284" v="0" actId="26606"/>
          <ac:picMkLst>
            <pc:docMk/>
            <pc:sldMk cId="4121362162" sldId="256"/>
            <ac:picMk id="3" creationId="{C1674951-0A59-41FB-9F7F-5BE69FC02408}"/>
          </ac:picMkLst>
        </pc:picChg>
        <pc:picChg chg="add">
          <ac:chgData name="Sarah Gothard" userId="0e53f415fda5f162" providerId="LiveId" clId="{6ED57E39-6C01-4F08-9ED4-4C05376F83BA}" dt="2019-09-28T19:40:19.284" v="0" actId="26606"/>
          <ac:picMkLst>
            <pc:docMk/>
            <pc:sldMk cId="4121362162" sldId="256"/>
            <ac:picMk id="9" creationId="{EA8ADA9F-99E3-4964-8962-1118D1439FBA}"/>
          </ac:picMkLst>
        </pc:picChg>
      </pc:sldChg>
      <pc:sldChg chg="addSp modSp mod setBg">
        <pc:chgData name="Sarah Gothard" userId="0e53f415fda5f162" providerId="LiveId" clId="{6ED57E39-6C01-4F08-9ED4-4C05376F83BA}" dt="2019-09-28T19:40:21.943" v="1" actId="26606"/>
        <pc:sldMkLst>
          <pc:docMk/>
          <pc:sldMk cId="4110788430" sldId="257"/>
        </pc:sldMkLst>
        <pc:spChg chg="mod ord">
          <ac:chgData name="Sarah Gothard" userId="0e53f415fda5f162" providerId="LiveId" clId="{6ED57E39-6C01-4F08-9ED4-4C05376F83BA}" dt="2019-09-28T19:40:21.943" v="1" actId="26606"/>
          <ac:spMkLst>
            <pc:docMk/>
            <pc:sldMk cId="4110788430" sldId="257"/>
            <ac:spMk id="2" creationId="{ED743B92-DE1B-496C-AC07-9E908C1F61A1}"/>
          </ac:spMkLst>
        </pc:spChg>
        <pc:spChg chg="add">
          <ac:chgData name="Sarah Gothard" userId="0e53f415fda5f162" providerId="LiveId" clId="{6ED57E39-6C01-4F08-9ED4-4C05376F83BA}" dt="2019-09-28T19:40:21.943" v="1" actId="26606"/>
          <ac:spMkLst>
            <pc:docMk/>
            <pc:sldMk cId="4110788430" sldId="257"/>
            <ac:spMk id="52" creationId="{C068D0EE-C6C8-484A-AFB7-3602BA27F8CD}"/>
          </ac:spMkLst>
        </pc:spChg>
        <pc:spChg chg="add">
          <ac:chgData name="Sarah Gothard" userId="0e53f415fda5f162" providerId="LiveId" clId="{6ED57E39-6C01-4F08-9ED4-4C05376F83BA}" dt="2019-09-28T19:40:21.943" v="1" actId="26606"/>
          <ac:spMkLst>
            <pc:docMk/>
            <pc:sldMk cId="4110788430" sldId="257"/>
            <ac:spMk id="54" creationId="{DDE5FB8C-CC3F-4C24-BF4F-1B5999DE6851}"/>
          </ac:spMkLst>
        </pc:spChg>
        <pc:grpChg chg="add">
          <ac:chgData name="Sarah Gothard" userId="0e53f415fda5f162" providerId="LiveId" clId="{6ED57E39-6C01-4F08-9ED4-4C05376F83BA}" dt="2019-09-28T19:40:21.943" v="1" actId="26606"/>
          <ac:grpSpMkLst>
            <pc:docMk/>
            <pc:sldMk cId="4110788430" sldId="257"/>
            <ac:grpSpMk id="11" creationId="{366C3164-AA9F-47E3-913A-4F002BC00F6E}"/>
          </ac:grpSpMkLst>
        </pc:grpChg>
        <pc:picChg chg="mod">
          <ac:chgData name="Sarah Gothard" userId="0e53f415fda5f162" providerId="LiveId" clId="{6ED57E39-6C01-4F08-9ED4-4C05376F83BA}" dt="2019-09-28T19:40:21.943" v="1" actId="26606"/>
          <ac:picMkLst>
            <pc:docMk/>
            <pc:sldMk cId="4110788430" sldId="257"/>
            <ac:picMk id="4" creationId="{63E73970-FB0A-4F09-A3E8-49A752B098D4}"/>
          </ac:picMkLst>
        </pc:picChg>
        <pc:picChg chg="add">
          <ac:chgData name="Sarah Gothard" userId="0e53f415fda5f162" providerId="LiveId" clId="{6ED57E39-6C01-4F08-9ED4-4C05376F83BA}" dt="2019-09-28T19:40:21.943" v="1" actId="26606"/>
          <ac:picMkLst>
            <pc:docMk/>
            <pc:sldMk cId="4110788430" sldId="257"/>
            <ac:picMk id="9" creationId="{EA8ADA9F-99E3-4964-8962-1118D1439FBA}"/>
          </ac:picMkLst>
        </pc:picChg>
      </pc:sldChg>
      <pc:sldChg chg="addSp modSp mod setBg">
        <pc:chgData name="Sarah Gothard" userId="0e53f415fda5f162" providerId="LiveId" clId="{6ED57E39-6C01-4F08-9ED4-4C05376F83BA}" dt="2019-09-28T19:40:25.169" v="2" actId="26606"/>
        <pc:sldMkLst>
          <pc:docMk/>
          <pc:sldMk cId="3846488122" sldId="258"/>
        </pc:sldMkLst>
        <pc:spChg chg="mod ord">
          <ac:chgData name="Sarah Gothard" userId="0e53f415fda5f162" providerId="LiveId" clId="{6ED57E39-6C01-4F08-9ED4-4C05376F83BA}" dt="2019-09-28T19:40:25.169" v="2" actId="26606"/>
          <ac:spMkLst>
            <pc:docMk/>
            <pc:sldMk cId="3846488122" sldId="258"/>
            <ac:spMk id="2" creationId="{ED743B92-DE1B-496C-AC07-9E908C1F61A1}"/>
          </ac:spMkLst>
        </pc:spChg>
        <pc:spChg chg="add">
          <ac:chgData name="Sarah Gothard" userId="0e53f415fda5f162" providerId="LiveId" clId="{6ED57E39-6C01-4F08-9ED4-4C05376F83BA}" dt="2019-09-28T19:40:25.169" v="2" actId="26606"/>
          <ac:spMkLst>
            <pc:docMk/>
            <pc:sldMk cId="3846488122" sldId="258"/>
            <ac:spMk id="51" creationId="{C068D0EE-C6C8-484A-AFB7-3602BA27F8CD}"/>
          </ac:spMkLst>
        </pc:spChg>
        <pc:spChg chg="add">
          <ac:chgData name="Sarah Gothard" userId="0e53f415fda5f162" providerId="LiveId" clId="{6ED57E39-6C01-4F08-9ED4-4C05376F83BA}" dt="2019-09-28T19:40:25.169" v="2" actId="26606"/>
          <ac:spMkLst>
            <pc:docMk/>
            <pc:sldMk cId="3846488122" sldId="258"/>
            <ac:spMk id="53" creationId="{DDE5FB8C-CC3F-4C24-BF4F-1B5999DE6851}"/>
          </ac:spMkLst>
        </pc:spChg>
        <pc:grpChg chg="add">
          <ac:chgData name="Sarah Gothard" userId="0e53f415fda5f162" providerId="LiveId" clId="{6ED57E39-6C01-4F08-9ED4-4C05376F83BA}" dt="2019-09-28T19:40:25.169" v="2" actId="26606"/>
          <ac:grpSpMkLst>
            <pc:docMk/>
            <pc:sldMk cId="3846488122" sldId="258"/>
            <ac:grpSpMk id="10" creationId="{366C3164-AA9F-47E3-913A-4F002BC00F6E}"/>
          </ac:grpSpMkLst>
        </pc:grpChg>
        <pc:picChg chg="mod">
          <ac:chgData name="Sarah Gothard" userId="0e53f415fda5f162" providerId="LiveId" clId="{6ED57E39-6C01-4F08-9ED4-4C05376F83BA}" dt="2019-09-28T19:40:25.169" v="2" actId="26606"/>
          <ac:picMkLst>
            <pc:docMk/>
            <pc:sldMk cId="3846488122" sldId="258"/>
            <ac:picMk id="3" creationId="{E036A176-CA2A-4202-BA89-2B0D4BA5C585}"/>
          </ac:picMkLst>
        </pc:picChg>
        <pc:picChg chg="add">
          <ac:chgData name="Sarah Gothard" userId="0e53f415fda5f162" providerId="LiveId" clId="{6ED57E39-6C01-4F08-9ED4-4C05376F83BA}" dt="2019-09-28T19:40:25.169" v="2" actId="26606"/>
          <ac:picMkLst>
            <pc:docMk/>
            <pc:sldMk cId="3846488122" sldId="258"/>
            <ac:picMk id="8" creationId="{EA8ADA9F-99E3-4964-8962-1118D1439FBA}"/>
          </ac:picMkLst>
        </pc:picChg>
      </pc:sldChg>
      <pc:sldChg chg="addSp modSp mod setBg">
        <pc:chgData name="Sarah Gothard" userId="0e53f415fda5f162" providerId="LiveId" clId="{6ED57E39-6C01-4F08-9ED4-4C05376F83BA}" dt="2019-09-28T19:40:28.326" v="3" actId="26606"/>
        <pc:sldMkLst>
          <pc:docMk/>
          <pc:sldMk cId="525664840" sldId="259"/>
        </pc:sldMkLst>
        <pc:spChg chg="mod ord">
          <ac:chgData name="Sarah Gothard" userId="0e53f415fda5f162" providerId="LiveId" clId="{6ED57E39-6C01-4F08-9ED4-4C05376F83BA}" dt="2019-09-28T19:40:28.326" v="3" actId="26606"/>
          <ac:spMkLst>
            <pc:docMk/>
            <pc:sldMk cId="525664840" sldId="259"/>
            <ac:spMk id="2" creationId="{ED743B92-DE1B-496C-AC07-9E908C1F61A1}"/>
          </ac:spMkLst>
        </pc:spChg>
        <pc:spChg chg="add">
          <ac:chgData name="Sarah Gothard" userId="0e53f415fda5f162" providerId="LiveId" clId="{6ED57E39-6C01-4F08-9ED4-4C05376F83BA}" dt="2019-09-28T19:40:28.326" v="3" actId="26606"/>
          <ac:spMkLst>
            <pc:docMk/>
            <pc:sldMk cId="525664840" sldId="259"/>
            <ac:spMk id="51" creationId="{C068D0EE-C6C8-484A-AFB7-3602BA27F8CD}"/>
          </ac:spMkLst>
        </pc:spChg>
        <pc:spChg chg="add">
          <ac:chgData name="Sarah Gothard" userId="0e53f415fda5f162" providerId="LiveId" clId="{6ED57E39-6C01-4F08-9ED4-4C05376F83BA}" dt="2019-09-28T19:40:28.326" v="3" actId="26606"/>
          <ac:spMkLst>
            <pc:docMk/>
            <pc:sldMk cId="525664840" sldId="259"/>
            <ac:spMk id="53" creationId="{DDE5FB8C-CC3F-4C24-BF4F-1B5999DE6851}"/>
          </ac:spMkLst>
        </pc:spChg>
        <pc:grpChg chg="add">
          <ac:chgData name="Sarah Gothard" userId="0e53f415fda5f162" providerId="LiveId" clId="{6ED57E39-6C01-4F08-9ED4-4C05376F83BA}" dt="2019-09-28T19:40:28.326" v="3" actId="26606"/>
          <ac:grpSpMkLst>
            <pc:docMk/>
            <pc:sldMk cId="525664840" sldId="259"/>
            <ac:grpSpMk id="10" creationId="{366C3164-AA9F-47E3-913A-4F002BC00F6E}"/>
          </ac:grpSpMkLst>
        </pc:grpChg>
        <pc:picChg chg="mod">
          <ac:chgData name="Sarah Gothard" userId="0e53f415fda5f162" providerId="LiveId" clId="{6ED57E39-6C01-4F08-9ED4-4C05376F83BA}" dt="2019-09-28T19:40:28.326" v="3" actId="26606"/>
          <ac:picMkLst>
            <pc:docMk/>
            <pc:sldMk cId="525664840" sldId="259"/>
            <ac:picMk id="3" creationId="{8079AED7-722D-4842-91AC-7E5398C7A085}"/>
          </ac:picMkLst>
        </pc:picChg>
        <pc:picChg chg="add">
          <ac:chgData name="Sarah Gothard" userId="0e53f415fda5f162" providerId="LiveId" clId="{6ED57E39-6C01-4F08-9ED4-4C05376F83BA}" dt="2019-09-28T19:40:28.326" v="3" actId="26606"/>
          <ac:picMkLst>
            <pc:docMk/>
            <pc:sldMk cId="525664840" sldId="259"/>
            <ac:picMk id="8" creationId="{EA8ADA9F-99E3-4964-8962-1118D1439FBA}"/>
          </ac:picMkLst>
        </pc:picChg>
      </pc:sldChg>
      <pc:sldChg chg="addSp modSp mod setBg">
        <pc:chgData name="Sarah Gothard" userId="0e53f415fda5f162" providerId="LiveId" clId="{6ED57E39-6C01-4F08-9ED4-4C05376F83BA}" dt="2019-09-28T19:40:31.371" v="4" actId="26606"/>
        <pc:sldMkLst>
          <pc:docMk/>
          <pc:sldMk cId="3170318427" sldId="260"/>
        </pc:sldMkLst>
        <pc:spChg chg="mod ord">
          <ac:chgData name="Sarah Gothard" userId="0e53f415fda5f162" providerId="LiveId" clId="{6ED57E39-6C01-4F08-9ED4-4C05376F83BA}" dt="2019-09-28T19:40:31.371" v="4" actId="26606"/>
          <ac:spMkLst>
            <pc:docMk/>
            <pc:sldMk cId="3170318427" sldId="260"/>
            <ac:spMk id="2" creationId="{ED743B92-DE1B-496C-AC07-9E908C1F61A1}"/>
          </ac:spMkLst>
        </pc:spChg>
        <pc:spChg chg="add">
          <ac:chgData name="Sarah Gothard" userId="0e53f415fda5f162" providerId="LiveId" clId="{6ED57E39-6C01-4F08-9ED4-4C05376F83BA}" dt="2019-09-28T19:40:31.371" v="4" actId="26606"/>
          <ac:spMkLst>
            <pc:docMk/>
            <pc:sldMk cId="3170318427" sldId="260"/>
            <ac:spMk id="51" creationId="{C068D0EE-C6C8-484A-AFB7-3602BA27F8CD}"/>
          </ac:spMkLst>
        </pc:spChg>
        <pc:spChg chg="add">
          <ac:chgData name="Sarah Gothard" userId="0e53f415fda5f162" providerId="LiveId" clId="{6ED57E39-6C01-4F08-9ED4-4C05376F83BA}" dt="2019-09-28T19:40:31.371" v="4" actId="26606"/>
          <ac:spMkLst>
            <pc:docMk/>
            <pc:sldMk cId="3170318427" sldId="260"/>
            <ac:spMk id="53" creationId="{DDE5FB8C-CC3F-4C24-BF4F-1B5999DE6851}"/>
          </ac:spMkLst>
        </pc:spChg>
        <pc:grpChg chg="add">
          <ac:chgData name="Sarah Gothard" userId="0e53f415fda5f162" providerId="LiveId" clId="{6ED57E39-6C01-4F08-9ED4-4C05376F83BA}" dt="2019-09-28T19:40:31.371" v="4" actId="26606"/>
          <ac:grpSpMkLst>
            <pc:docMk/>
            <pc:sldMk cId="3170318427" sldId="260"/>
            <ac:grpSpMk id="10" creationId="{366C3164-AA9F-47E3-913A-4F002BC00F6E}"/>
          </ac:grpSpMkLst>
        </pc:grpChg>
        <pc:picChg chg="mod">
          <ac:chgData name="Sarah Gothard" userId="0e53f415fda5f162" providerId="LiveId" clId="{6ED57E39-6C01-4F08-9ED4-4C05376F83BA}" dt="2019-09-28T19:40:31.371" v="4" actId="26606"/>
          <ac:picMkLst>
            <pc:docMk/>
            <pc:sldMk cId="3170318427" sldId="260"/>
            <ac:picMk id="3" creationId="{4797E5E3-84AB-44FB-B09B-0183AD0FA02E}"/>
          </ac:picMkLst>
        </pc:picChg>
        <pc:picChg chg="add">
          <ac:chgData name="Sarah Gothard" userId="0e53f415fda5f162" providerId="LiveId" clId="{6ED57E39-6C01-4F08-9ED4-4C05376F83BA}" dt="2019-09-28T19:40:31.371" v="4" actId="26606"/>
          <ac:picMkLst>
            <pc:docMk/>
            <pc:sldMk cId="3170318427" sldId="260"/>
            <ac:picMk id="8" creationId="{EA8ADA9F-99E3-4964-8962-1118D1439FBA}"/>
          </ac:picMkLst>
        </pc:picChg>
      </pc:sldChg>
      <pc:sldChg chg="addSp modSp mod setBg">
        <pc:chgData name="Sarah Gothard" userId="0e53f415fda5f162" providerId="LiveId" clId="{6ED57E39-6C01-4F08-9ED4-4C05376F83BA}" dt="2019-09-28T19:40:34.055" v="5" actId="26606"/>
        <pc:sldMkLst>
          <pc:docMk/>
          <pc:sldMk cId="1704470282" sldId="261"/>
        </pc:sldMkLst>
        <pc:spChg chg="mod ord">
          <ac:chgData name="Sarah Gothard" userId="0e53f415fda5f162" providerId="LiveId" clId="{6ED57E39-6C01-4F08-9ED4-4C05376F83BA}" dt="2019-09-28T19:40:34.055" v="5" actId="26606"/>
          <ac:spMkLst>
            <pc:docMk/>
            <pc:sldMk cId="1704470282" sldId="261"/>
            <ac:spMk id="2" creationId="{ED743B92-DE1B-496C-AC07-9E908C1F61A1}"/>
          </ac:spMkLst>
        </pc:spChg>
        <pc:spChg chg="add">
          <ac:chgData name="Sarah Gothard" userId="0e53f415fda5f162" providerId="LiveId" clId="{6ED57E39-6C01-4F08-9ED4-4C05376F83BA}" dt="2019-09-28T19:40:34.055" v="5" actId="26606"/>
          <ac:spMkLst>
            <pc:docMk/>
            <pc:sldMk cId="1704470282" sldId="261"/>
            <ac:spMk id="51" creationId="{C068D0EE-C6C8-484A-AFB7-3602BA27F8CD}"/>
          </ac:spMkLst>
        </pc:spChg>
        <pc:spChg chg="add">
          <ac:chgData name="Sarah Gothard" userId="0e53f415fda5f162" providerId="LiveId" clId="{6ED57E39-6C01-4F08-9ED4-4C05376F83BA}" dt="2019-09-28T19:40:34.055" v="5" actId="26606"/>
          <ac:spMkLst>
            <pc:docMk/>
            <pc:sldMk cId="1704470282" sldId="261"/>
            <ac:spMk id="53" creationId="{DDE5FB8C-CC3F-4C24-BF4F-1B5999DE6851}"/>
          </ac:spMkLst>
        </pc:spChg>
        <pc:grpChg chg="add">
          <ac:chgData name="Sarah Gothard" userId="0e53f415fda5f162" providerId="LiveId" clId="{6ED57E39-6C01-4F08-9ED4-4C05376F83BA}" dt="2019-09-28T19:40:34.055" v="5" actId="26606"/>
          <ac:grpSpMkLst>
            <pc:docMk/>
            <pc:sldMk cId="1704470282" sldId="261"/>
            <ac:grpSpMk id="10" creationId="{366C3164-AA9F-47E3-913A-4F002BC00F6E}"/>
          </ac:grpSpMkLst>
        </pc:grpChg>
        <pc:picChg chg="mod">
          <ac:chgData name="Sarah Gothard" userId="0e53f415fda5f162" providerId="LiveId" clId="{6ED57E39-6C01-4F08-9ED4-4C05376F83BA}" dt="2019-09-28T19:40:34.055" v="5" actId="26606"/>
          <ac:picMkLst>
            <pc:docMk/>
            <pc:sldMk cId="1704470282" sldId="261"/>
            <ac:picMk id="3" creationId="{52F0ACFE-D326-4B72-9B01-07CBE1F774FB}"/>
          </ac:picMkLst>
        </pc:picChg>
        <pc:picChg chg="add">
          <ac:chgData name="Sarah Gothard" userId="0e53f415fda5f162" providerId="LiveId" clId="{6ED57E39-6C01-4F08-9ED4-4C05376F83BA}" dt="2019-09-28T19:40:34.055" v="5" actId="26606"/>
          <ac:picMkLst>
            <pc:docMk/>
            <pc:sldMk cId="1704470282" sldId="261"/>
            <ac:picMk id="8" creationId="{EA8ADA9F-99E3-4964-8962-1118D1439FBA}"/>
          </ac:picMkLst>
        </pc:picChg>
      </pc:sldChg>
      <pc:sldChg chg="addSp modSp mod setBg">
        <pc:chgData name="Sarah Gothard" userId="0e53f415fda5f162" providerId="LiveId" clId="{6ED57E39-6C01-4F08-9ED4-4C05376F83BA}" dt="2019-09-28T19:40:37.411" v="6" actId="26606"/>
        <pc:sldMkLst>
          <pc:docMk/>
          <pc:sldMk cId="1208806248" sldId="262"/>
        </pc:sldMkLst>
        <pc:spChg chg="mod ord">
          <ac:chgData name="Sarah Gothard" userId="0e53f415fda5f162" providerId="LiveId" clId="{6ED57E39-6C01-4F08-9ED4-4C05376F83BA}" dt="2019-09-28T19:40:37.411" v="6" actId="26606"/>
          <ac:spMkLst>
            <pc:docMk/>
            <pc:sldMk cId="1208806248" sldId="262"/>
            <ac:spMk id="2" creationId="{ED743B92-DE1B-496C-AC07-9E908C1F61A1}"/>
          </ac:spMkLst>
        </pc:spChg>
        <pc:spChg chg="add">
          <ac:chgData name="Sarah Gothard" userId="0e53f415fda5f162" providerId="LiveId" clId="{6ED57E39-6C01-4F08-9ED4-4C05376F83BA}" dt="2019-09-28T19:40:37.411" v="6" actId="26606"/>
          <ac:spMkLst>
            <pc:docMk/>
            <pc:sldMk cId="1208806248" sldId="262"/>
            <ac:spMk id="51" creationId="{C068D0EE-C6C8-484A-AFB7-3602BA27F8CD}"/>
          </ac:spMkLst>
        </pc:spChg>
        <pc:spChg chg="add">
          <ac:chgData name="Sarah Gothard" userId="0e53f415fda5f162" providerId="LiveId" clId="{6ED57E39-6C01-4F08-9ED4-4C05376F83BA}" dt="2019-09-28T19:40:37.411" v="6" actId="26606"/>
          <ac:spMkLst>
            <pc:docMk/>
            <pc:sldMk cId="1208806248" sldId="262"/>
            <ac:spMk id="53" creationId="{DDE5FB8C-CC3F-4C24-BF4F-1B5999DE6851}"/>
          </ac:spMkLst>
        </pc:spChg>
        <pc:grpChg chg="add">
          <ac:chgData name="Sarah Gothard" userId="0e53f415fda5f162" providerId="LiveId" clId="{6ED57E39-6C01-4F08-9ED4-4C05376F83BA}" dt="2019-09-28T19:40:37.411" v="6" actId="26606"/>
          <ac:grpSpMkLst>
            <pc:docMk/>
            <pc:sldMk cId="1208806248" sldId="262"/>
            <ac:grpSpMk id="10" creationId="{366C3164-AA9F-47E3-913A-4F002BC00F6E}"/>
          </ac:grpSpMkLst>
        </pc:grpChg>
        <pc:picChg chg="mod">
          <ac:chgData name="Sarah Gothard" userId="0e53f415fda5f162" providerId="LiveId" clId="{6ED57E39-6C01-4F08-9ED4-4C05376F83BA}" dt="2019-09-28T19:40:37.411" v="6" actId="26606"/>
          <ac:picMkLst>
            <pc:docMk/>
            <pc:sldMk cId="1208806248" sldId="262"/>
            <ac:picMk id="3" creationId="{73AF7196-92AB-456E-A60A-66ED9DCFC653}"/>
          </ac:picMkLst>
        </pc:picChg>
        <pc:picChg chg="add">
          <ac:chgData name="Sarah Gothard" userId="0e53f415fda5f162" providerId="LiveId" clId="{6ED57E39-6C01-4F08-9ED4-4C05376F83BA}" dt="2019-09-28T19:40:37.411" v="6" actId="26606"/>
          <ac:picMkLst>
            <pc:docMk/>
            <pc:sldMk cId="1208806248" sldId="262"/>
            <ac:picMk id="8" creationId="{EA8ADA9F-99E3-4964-8962-1118D1439FBA}"/>
          </ac:picMkLst>
        </pc:picChg>
      </pc:sldChg>
      <pc:sldChg chg="addSp modSp mod setBg">
        <pc:chgData name="Sarah Gothard" userId="0e53f415fda5f162" providerId="LiveId" clId="{6ED57E39-6C01-4F08-9ED4-4C05376F83BA}" dt="2019-09-28T19:40:40.280" v="7" actId="26606"/>
        <pc:sldMkLst>
          <pc:docMk/>
          <pc:sldMk cId="741250636" sldId="263"/>
        </pc:sldMkLst>
        <pc:spChg chg="mod ord">
          <ac:chgData name="Sarah Gothard" userId="0e53f415fda5f162" providerId="LiveId" clId="{6ED57E39-6C01-4F08-9ED4-4C05376F83BA}" dt="2019-09-28T19:40:40.280" v="7" actId="26606"/>
          <ac:spMkLst>
            <pc:docMk/>
            <pc:sldMk cId="741250636" sldId="263"/>
            <ac:spMk id="2" creationId="{ED743B92-DE1B-496C-AC07-9E908C1F61A1}"/>
          </ac:spMkLst>
        </pc:spChg>
        <pc:spChg chg="add">
          <ac:chgData name="Sarah Gothard" userId="0e53f415fda5f162" providerId="LiveId" clId="{6ED57E39-6C01-4F08-9ED4-4C05376F83BA}" dt="2019-09-28T19:40:40.280" v="7" actId="26606"/>
          <ac:spMkLst>
            <pc:docMk/>
            <pc:sldMk cId="741250636" sldId="263"/>
            <ac:spMk id="51" creationId="{C068D0EE-C6C8-484A-AFB7-3602BA27F8CD}"/>
          </ac:spMkLst>
        </pc:spChg>
        <pc:spChg chg="add">
          <ac:chgData name="Sarah Gothard" userId="0e53f415fda5f162" providerId="LiveId" clId="{6ED57E39-6C01-4F08-9ED4-4C05376F83BA}" dt="2019-09-28T19:40:40.280" v="7" actId="26606"/>
          <ac:spMkLst>
            <pc:docMk/>
            <pc:sldMk cId="741250636" sldId="263"/>
            <ac:spMk id="53" creationId="{DDE5FB8C-CC3F-4C24-BF4F-1B5999DE6851}"/>
          </ac:spMkLst>
        </pc:spChg>
        <pc:grpChg chg="add">
          <ac:chgData name="Sarah Gothard" userId="0e53f415fda5f162" providerId="LiveId" clId="{6ED57E39-6C01-4F08-9ED4-4C05376F83BA}" dt="2019-09-28T19:40:40.280" v="7" actId="26606"/>
          <ac:grpSpMkLst>
            <pc:docMk/>
            <pc:sldMk cId="741250636" sldId="263"/>
            <ac:grpSpMk id="10" creationId="{366C3164-AA9F-47E3-913A-4F002BC00F6E}"/>
          </ac:grpSpMkLst>
        </pc:grpChg>
        <pc:picChg chg="mod">
          <ac:chgData name="Sarah Gothard" userId="0e53f415fda5f162" providerId="LiveId" clId="{6ED57E39-6C01-4F08-9ED4-4C05376F83BA}" dt="2019-09-28T19:40:40.280" v="7" actId="26606"/>
          <ac:picMkLst>
            <pc:docMk/>
            <pc:sldMk cId="741250636" sldId="263"/>
            <ac:picMk id="3" creationId="{1C475CC3-3EF8-4354-9D8A-24E177D1B254}"/>
          </ac:picMkLst>
        </pc:picChg>
        <pc:picChg chg="add">
          <ac:chgData name="Sarah Gothard" userId="0e53f415fda5f162" providerId="LiveId" clId="{6ED57E39-6C01-4F08-9ED4-4C05376F83BA}" dt="2019-09-28T19:40:40.280" v="7" actId="26606"/>
          <ac:picMkLst>
            <pc:docMk/>
            <pc:sldMk cId="741250636" sldId="263"/>
            <ac:picMk id="8" creationId="{EA8ADA9F-99E3-4964-8962-1118D1439FBA}"/>
          </ac:picMkLst>
        </pc:picChg>
      </pc:sldChg>
      <pc:sldChg chg="addSp modSp mod setBg">
        <pc:chgData name="Sarah Gothard" userId="0e53f415fda5f162" providerId="LiveId" clId="{6ED57E39-6C01-4F08-9ED4-4C05376F83BA}" dt="2019-09-28T19:40:48.267" v="8" actId="26606"/>
        <pc:sldMkLst>
          <pc:docMk/>
          <pc:sldMk cId="143543883" sldId="264"/>
        </pc:sldMkLst>
        <pc:spChg chg="mod ord">
          <ac:chgData name="Sarah Gothard" userId="0e53f415fda5f162" providerId="LiveId" clId="{6ED57E39-6C01-4F08-9ED4-4C05376F83BA}" dt="2019-09-28T19:40:48.267" v="8" actId="26606"/>
          <ac:spMkLst>
            <pc:docMk/>
            <pc:sldMk cId="143543883" sldId="264"/>
            <ac:spMk id="2" creationId="{ED743B92-DE1B-496C-AC07-9E908C1F61A1}"/>
          </ac:spMkLst>
        </pc:spChg>
        <pc:spChg chg="add">
          <ac:chgData name="Sarah Gothard" userId="0e53f415fda5f162" providerId="LiveId" clId="{6ED57E39-6C01-4F08-9ED4-4C05376F83BA}" dt="2019-09-28T19:40:48.267" v="8" actId="26606"/>
          <ac:spMkLst>
            <pc:docMk/>
            <pc:sldMk cId="143543883" sldId="264"/>
            <ac:spMk id="51" creationId="{C068D0EE-C6C8-484A-AFB7-3602BA27F8CD}"/>
          </ac:spMkLst>
        </pc:spChg>
        <pc:spChg chg="add">
          <ac:chgData name="Sarah Gothard" userId="0e53f415fda5f162" providerId="LiveId" clId="{6ED57E39-6C01-4F08-9ED4-4C05376F83BA}" dt="2019-09-28T19:40:48.267" v="8" actId="26606"/>
          <ac:spMkLst>
            <pc:docMk/>
            <pc:sldMk cId="143543883" sldId="264"/>
            <ac:spMk id="53" creationId="{DDE5FB8C-CC3F-4C24-BF4F-1B5999DE6851}"/>
          </ac:spMkLst>
        </pc:spChg>
        <pc:grpChg chg="add">
          <ac:chgData name="Sarah Gothard" userId="0e53f415fda5f162" providerId="LiveId" clId="{6ED57E39-6C01-4F08-9ED4-4C05376F83BA}" dt="2019-09-28T19:40:48.267" v="8" actId="26606"/>
          <ac:grpSpMkLst>
            <pc:docMk/>
            <pc:sldMk cId="143543883" sldId="264"/>
            <ac:grpSpMk id="10" creationId="{366C3164-AA9F-47E3-913A-4F002BC00F6E}"/>
          </ac:grpSpMkLst>
        </pc:grpChg>
        <pc:picChg chg="mod">
          <ac:chgData name="Sarah Gothard" userId="0e53f415fda5f162" providerId="LiveId" clId="{6ED57E39-6C01-4F08-9ED4-4C05376F83BA}" dt="2019-09-28T19:40:48.267" v="8" actId="26606"/>
          <ac:picMkLst>
            <pc:docMk/>
            <pc:sldMk cId="143543883" sldId="264"/>
            <ac:picMk id="3" creationId="{6FDF7AD6-F2FF-4484-964C-76B34A9933D7}"/>
          </ac:picMkLst>
        </pc:picChg>
        <pc:picChg chg="add">
          <ac:chgData name="Sarah Gothard" userId="0e53f415fda5f162" providerId="LiveId" clId="{6ED57E39-6C01-4F08-9ED4-4C05376F83BA}" dt="2019-09-28T19:40:48.267" v="8" actId="26606"/>
          <ac:picMkLst>
            <pc:docMk/>
            <pc:sldMk cId="143543883" sldId="264"/>
            <ac:picMk id="8" creationId="{EA8ADA9F-99E3-4964-8962-1118D1439FBA}"/>
          </ac:picMkLst>
        </pc:picChg>
      </pc:sldChg>
      <pc:sldChg chg="addSp modSp mod setBg">
        <pc:chgData name="Sarah Gothard" userId="0e53f415fda5f162" providerId="LiveId" clId="{6ED57E39-6C01-4F08-9ED4-4C05376F83BA}" dt="2019-09-28T19:40:51.390" v="9" actId="26606"/>
        <pc:sldMkLst>
          <pc:docMk/>
          <pc:sldMk cId="264012258" sldId="265"/>
        </pc:sldMkLst>
        <pc:spChg chg="mod ord">
          <ac:chgData name="Sarah Gothard" userId="0e53f415fda5f162" providerId="LiveId" clId="{6ED57E39-6C01-4F08-9ED4-4C05376F83BA}" dt="2019-09-28T19:40:51.390" v="9" actId="26606"/>
          <ac:spMkLst>
            <pc:docMk/>
            <pc:sldMk cId="264012258" sldId="265"/>
            <ac:spMk id="2" creationId="{ED743B92-DE1B-496C-AC07-9E908C1F61A1}"/>
          </ac:spMkLst>
        </pc:spChg>
        <pc:spChg chg="add">
          <ac:chgData name="Sarah Gothard" userId="0e53f415fda5f162" providerId="LiveId" clId="{6ED57E39-6C01-4F08-9ED4-4C05376F83BA}" dt="2019-09-28T19:40:51.390" v="9" actId="26606"/>
          <ac:spMkLst>
            <pc:docMk/>
            <pc:sldMk cId="264012258" sldId="265"/>
            <ac:spMk id="51" creationId="{C068D0EE-C6C8-484A-AFB7-3602BA27F8CD}"/>
          </ac:spMkLst>
        </pc:spChg>
        <pc:spChg chg="add">
          <ac:chgData name="Sarah Gothard" userId="0e53f415fda5f162" providerId="LiveId" clId="{6ED57E39-6C01-4F08-9ED4-4C05376F83BA}" dt="2019-09-28T19:40:51.390" v="9" actId="26606"/>
          <ac:spMkLst>
            <pc:docMk/>
            <pc:sldMk cId="264012258" sldId="265"/>
            <ac:spMk id="53" creationId="{DDE5FB8C-CC3F-4C24-BF4F-1B5999DE6851}"/>
          </ac:spMkLst>
        </pc:spChg>
        <pc:grpChg chg="add">
          <ac:chgData name="Sarah Gothard" userId="0e53f415fda5f162" providerId="LiveId" clId="{6ED57E39-6C01-4F08-9ED4-4C05376F83BA}" dt="2019-09-28T19:40:51.390" v="9" actId="26606"/>
          <ac:grpSpMkLst>
            <pc:docMk/>
            <pc:sldMk cId="264012258" sldId="265"/>
            <ac:grpSpMk id="10" creationId="{366C3164-AA9F-47E3-913A-4F002BC00F6E}"/>
          </ac:grpSpMkLst>
        </pc:grpChg>
        <pc:picChg chg="mod">
          <ac:chgData name="Sarah Gothard" userId="0e53f415fda5f162" providerId="LiveId" clId="{6ED57E39-6C01-4F08-9ED4-4C05376F83BA}" dt="2019-09-28T19:40:51.390" v="9" actId="26606"/>
          <ac:picMkLst>
            <pc:docMk/>
            <pc:sldMk cId="264012258" sldId="265"/>
            <ac:picMk id="3" creationId="{EDD5189F-3098-440E-B4AB-F875D10F1888}"/>
          </ac:picMkLst>
        </pc:picChg>
        <pc:picChg chg="add">
          <ac:chgData name="Sarah Gothard" userId="0e53f415fda5f162" providerId="LiveId" clId="{6ED57E39-6C01-4F08-9ED4-4C05376F83BA}" dt="2019-09-28T19:40:51.390" v="9" actId="26606"/>
          <ac:picMkLst>
            <pc:docMk/>
            <pc:sldMk cId="264012258" sldId="265"/>
            <ac:picMk id="8" creationId="{EA8ADA9F-99E3-4964-8962-1118D1439FBA}"/>
          </ac:picMkLst>
        </pc:picChg>
      </pc:sldChg>
      <pc:sldChg chg="addSp modSp mod setBg">
        <pc:chgData name="Sarah Gothard" userId="0e53f415fda5f162" providerId="LiveId" clId="{6ED57E39-6C01-4F08-9ED4-4C05376F83BA}" dt="2019-09-28T19:40:54.068" v="10" actId="26606"/>
        <pc:sldMkLst>
          <pc:docMk/>
          <pc:sldMk cId="598680836" sldId="266"/>
        </pc:sldMkLst>
        <pc:spChg chg="mod ord">
          <ac:chgData name="Sarah Gothard" userId="0e53f415fda5f162" providerId="LiveId" clId="{6ED57E39-6C01-4F08-9ED4-4C05376F83BA}" dt="2019-09-28T19:40:54.068" v="10" actId="26606"/>
          <ac:spMkLst>
            <pc:docMk/>
            <pc:sldMk cId="598680836" sldId="266"/>
            <ac:spMk id="2" creationId="{ED743B92-DE1B-496C-AC07-9E908C1F61A1}"/>
          </ac:spMkLst>
        </pc:spChg>
        <pc:spChg chg="add">
          <ac:chgData name="Sarah Gothard" userId="0e53f415fda5f162" providerId="LiveId" clId="{6ED57E39-6C01-4F08-9ED4-4C05376F83BA}" dt="2019-09-28T19:40:54.068" v="10" actId="26606"/>
          <ac:spMkLst>
            <pc:docMk/>
            <pc:sldMk cId="598680836" sldId="266"/>
            <ac:spMk id="51" creationId="{C068D0EE-C6C8-484A-AFB7-3602BA27F8CD}"/>
          </ac:spMkLst>
        </pc:spChg>
        <pc:spChg chg="add">
          <ac:chgData name="Sarah Gothard" userId="0e53f415fda5f162" providerId="LiveId" clId="{6ED57E39-6C01-4F08-9ED4-4C05376F83BA}" dt="2019-09-28T19:40:54.068" v="10" actId="26606"/>
          <ac:spMkLst>
            <pc:docMk/>
            <pc:sldMk cId="598680836" sldId="266"/>
            <ac:spMk id="53" creationId="{DDE5FB8C-CC3F-4C24-BF4F-1B5999DE6851}"/>
          </ac:spMkLst>
        </pc:spChg>
        <pc:grpChg chg="add">
          <ac:chgData name="Sarah Gothard" userId="0e53f415fda5f162" providerId="LiveId" clId="{6ED57E39-6C01-4F08-9ED4-4C05376F83BA}" dt="2019-09-28T19:40:54.068" v="10" actId="26606"/>
          <ac:grpSpMkLst>
            <pc:docMk/>
            <pc:sldMk cId="598680836" sldId="266"/>
            <ac:grpSpMk id="10" creationId="{366C3164-AA9F-47E3-913A-4F002BC00F6E}"/>
          </ac:grpSpMkLst>
        </pc:grpChg>
        <pc:picChg chg="mod">
          <ac:chgData name="Sarah Gothard" userId="0e53f415fda5f162" providerId="LiveId" clId="{6ED57E39-6C01-4F08-9ED4-4C05376F83BA}" dt="2019-09-28T19:40:54.068" v="10" actId="26606"/>
          <ac:picMkLst>
            <pc:docMk/>
            <pc:sldMk cId="598680836" sldId="266"/>
            <ac:picMk id="3" creationId="{69ADEC5F-2B02-4736-9E82-DB9D254F7D1C}"/>
          </ac:picMkLst>
        </pc:picChg>
        <pc:picChg chg="add">
          <ac:chgData name="Sarah Gothard" userId="0e53f415fda5f162" providerId="LiveId" clId="{6ED57E39-6C01-4F08-9ED4-4C05376F83BA}" dt="2019-09-28T19:40:54.068" v="10" actId="26606"/>
          <ac:picMkLst>
            <pc:docMk/>
            <pc:sldMk cId="598680836" sldId="266"/>
            <ac:picMk id="8" creationId="{EA8ADA9F-99E3-4964-8962-1118D1439FBA}"/>
          </ac:picMkLst>
        </pc:picChg>
      </pc:sldChg>
      <pc:sldChg chg="addSp modSp mod setBg">
        <pc:chgData name="Sarah Gothard" userId="0e53f415fda5f162" providerId="LiveId" clId="{6ED57E39-6C01-4F08-9ED4-4C05376F83BA}" dt="2019-09-28T19:40:56.555" v="11" actId="26606"/>
        <pc:sldMkLst>
          <pc:docMk/>
          <pc:sldMk cId="983083045" sldId="267"/>
        </pc:sldMkLst>
        <pc:spChg chg="mod ord">
          <ac:chgData name="Sarah Gothard" userId="0e53f415fda5f162" providerId="LiveId" clId="{6ED57E39-6C01-4F08-9ED4-4C05376F83BA}" dt="2019-09-28T19:40:56.555" v="11" actId="26606"/>
          <ac:spMkLst>
            <pc:docMk/>
            <pc:sldMk cId="983083045" sldId="267"/>
            <ac:spMk id="2" creationId="{ED743B92-DE1B-496C-AC07-9E908C1F61A1}"/>
          </ac:spMkLst>
        </pc:spChg>
        <pc:spChg chg="add">
          <ac:chgData name="Sarah Gothard" userId="0e53f415fda5f162" providerId="LiveId" clId="{6ED57E39-6C01-4F08-9ED4-4C05376F83BA}" dt="2019-09-28T19:40:56.555" v="11" actId="26606"/>
          <ac:spMkLst>
            <pc:docMk/>
            <pc:sldMk cId="983083045" sldId="267"/>
            <ac:spMk id="51" creationId="{C068D0EE-C6C8-484A-AFB7-3602BA27F8CD}"/>
          </ac:spMkLst>
        </pc:spChg>
        <pc:spChg chg="add">
          <ac:chgData name="Sarah Gothard" userId="0e53f415fda5f162" providerId="LiveId" clId="{6ED57E39-6C01-4F08-9ED4-4C05376F83BA}" dt="2019-09-28T19:40:56.555" v="11" actId="26606"/>
          <ac:spMkLst>
            <pc:docMk/>
            <pc:sldMk cId="983083045" sldId="267"/>
            <ac:spMk id="53" creationId="{DDE5FB8C-CC3F-4C24-BF4F-1B5999DE6851}"/>
          </ac:spMkLst>
        </pc:spChg>
        <pc:grpChg chg="add">
          <ac:chgData name="Sarah Gothard" userId="0e53f415fda5f162" providerId="LiveId" clId="{6ED57E39-6C01-4F08-9ED4-4C05376F83BA}" dt="2019-09-28T19:40:56.555" v="11" actId="26606"/>
          <ac:grpSpMkLst>
            <pc:docMk/>
            <pc:sldMk cId="983083045" sldId="267"/>
            <ac:grpSpMk id="10" creationId="{366C3164-AA9F-47E3-913A-4F002BC00F6E}"/>
          </ac:grpSpMkLst>
        </pc:grpChg>
        <pc:picChg chg="mod">
          <ac:chgData name="Sarah Gothard" userId="0e53f415fda5f162" providerId="LiveId" clId="{6ED57E39-6C01-4F08-9ED4-4C05376F83BA}" dt="2019-09-28T19:40:56.555" v="11" actId="26606"/>
          <ac:picMkLst>
            <pc:docMk/>
            <pc:sldMk cId="983083045" sldId="267"/>
            <ac:picMk id="3" creationId="{BBB8DB7A-1DDB-4BA1-92B2-73E9115F57DB}"/>
          </ac:picMkLst>
        </pc:picChg>
        <pc:picChg chg="add">
          <ac:chgData name="Sarah Gothard" userId="0e53f415fda5f162" providerId="LiveId" clId="{6ED57E39-6C01-4F08-9ED4-4C05376F83BA}" dt="2019-09-28T19:40:56.555" v="11" actId="26606"/>
          <ac:picMkLst>
            <pc:docMk/>
            <pc:sldMk cId="983083045" sldId="267"/>
            <ac:picMk id="8" creationId="{EA8ADA9F-99E3-4964-8962-1118D1439FBA}"/>
          </ac:picMkLst>
        </pc:picChg>
      </pc:sldChg>
      <pc:sldChg chg="addSp modSp mod setBg">
        <pc:chgData name="Sarah Gothard" userId="0e53f415fda5f162" providerId="LiveId" clId="{6ED57E39-6C01-4F08-9ED4-4C05376F83BA}" dt="2019-09-28T19:41:04.986" v="12" actId="26606"/>
        <pc:sldMkLst>
          <pc:docMk/>
          <pc:sldMk cId="1768702435" sldId="268"/>
        </pc:sldMkLst>
        <pc:spChg chg="mod ord">
          <ac:chgData name="Sarah Gothard" userId="0e53f415fda5f162" providerId="LiveId" clId="{6ED57E39-6C01-4F08-9ED4-4C05376F83BA}" dt="2019-09-28T19:41:04.986" v="12" actId="26606"/>
          <ac:spMkLst>
            <pc:docMk/>
            <pc:sldMk cId="1768702435" sldId="268"/>
            <ac:spMk id="2" creationId="{ED743B92-DE1B-496C-AC07-9E908C1F61A1}"/>
          </ac:spMkLst>
        </pc:spChg>
        <pc:spChg chg="add">
          <ac:chgData name="Sarah Gothard" userId="0e53f415fda5f162" providerId="LiveId" clId="{6ED57E39-6C01-4F08-9ED4-4C05376F83BA}" dt="2019-09-28T19:41:04.986" v="12" actId="26606"/>
          <ac:spMkLst>
            <pc:docMk/>
            <pc:sldMk cId="1768702435" sldId="268"/>
            <ac:spMk id="51" creationId="{C068D0EE-C6C8-484A-AFB7-3602BA27F8CD}"/>
          </ac:spMkLst>
        </pc:spChg>
        <pc:spChg chg="add">
          <ac:chgData name="Sarah Gothard" userId="0e53f415fda5f162" providerId="LiveId" clId="{6ED57E39-6C01-4F08-9ED4-4C05376F83BA}" dt="2019-09-28T19:41:04.986" v="12" actId="26606"/>
          <ac:spMkLst>
            <pc:docMk/>
            <pc:sldMk cId="1768702435" sldId="268"/>
            <ac:spMk id="53" creationId="{DDE5FB8C-CC3F-4C24-BF4F-1B5999DE6851}"/>
          </ac:spMkLst>
        </pc:spChg>
        <pc:grpChg chg="add">
          <ac:chgData name="Sarah Gothard" userId="0e53f415fda5f162" providerId="LiveId" clId="{6ED57E39-6C01-4F08-9ED4-4C05376F83BA}" dt="2019-09-28T19:41:04.986" v="12" actId="26606"/>
          <ac:grpSpMkLst>
            <pc:docMk/>
            <pc:sldMk cId="1768702435" sldId="268"/>
            <ac:grpSpMk id="10" creationId="{366C3164-AA9F-47E3-913A-4F002BC00F6E}"/>
          </ac:grpSpMkLst>
        </pc:grpChg>
        <pc:picChg chg="mod">
          <ac:chgData name="Sarah Gothard" userId="0e53f415fda5f162" providerId="LiveId" clId="{6ED57E39-6C01-4F08-9ED4-4C05376F83BA}" dt="2019-09-28T19:41:04.986" v="12" actId="26606"/>
          <ac:picMkLst>
            <pc:docMk/>
            <pc:sldMk cId="1768702435" sldId="268"/>
            <ac:picMk id="3" creationId="{7207BEBB-754C-48C7-B2F9-89EF65E8CF03}"/>
          </ac:picMkLst>
        </pc:picChg>
        <pc:picChg chg="add">
          <ac:chgData name="Sarah Gothard" userId="0e53f415fda5f162" providerId="LiveId" clId="{6ED57E39-6C01-4F08-9ED4-4C05376F83BA}" dt="2019-09-28T19:41:04.986" v="12" actId="26606"/>
          <ac:picMkLst>
            <pc:docMk/>
            <pc:sldMk cId="1768702435" sldId="268"/>
            <ac:picMk id="8" creationId="{EA8ADA9F-99E3-4964-8962-1118D1439FBA}"/>
          </ac:picMkLst>
        </pc:picChg>
      </pc:sldChg>
    </pc:docChg>
  </pc:docChgLst>
  <pc:docChgLst>
    <pc:chgData name="Sarah Gothard" userId="0e53f415fda5f162" providerId="LiveId" clId="{36CD49B5-AE0F-423C-BA23-D4630EABC589}"/>
    <pc:docChg chg="undo custSel addSld delSld modSld">
      <pc:chgData name="Sarah Gothard" userId="0e53f415fda5f162" providerId="LiveId" clId="{36CD49B5-AE0F-423C-BA23-D4630EABC589}" dt="2019-07-10T16:50:27.081" v="60"/>
      <pc:docMkLst>
        <pc:docMk/>
      </pc:docMkLst>
      <pc:sldChg chg="addSp delSp">
        <pc:chgData name="Sarah Gothard" userId="0e53f415fda5f162" providerId="LiveId" clId="{36CD49B5-AE0F-423C-BA23-D4630EABC589}" dt="2019-07-10T16:37:37.452" v="1"/>
        <pc:sldMkLst>
          <pc:docMk/>
          <pc:sldMk cId="4121362162" sldId="256"/>
        </pc:sldMkLst>
        <pc:picChg chg="del">
          <ac:chgData name="Sarah Gothard" userId="0e53f415fda5f162" providerId="LiveId" clId="{36CD49B5-AE0F-423C-BA23-D4630EABC589}" dt="2019-07-10T16:37:35.733" v="0" actId="478"/>
          <ac:picMkLst>
            <pc:docMk/>
            <pc:sldMk cId="4121362162" sldId="256"/>
            <ac:picMk id="2" creationId="{F48F84D9-9BFC-4B8F-853C-06521946617C}"/>
          </ac:picMkLst>
        </pc:picChg>
        <pc:picChg chg="add">
          <ac:chgData name="Sarah Gothard" userId="0e53f415fda5f162" providerId="LiveId" clId="{36CD49B5-AE0F-423C-BA23-D4630EABC589}" dt="2019-07-10T16:37:37.452" v="1"/>
          <ac:picMkLst>
            <pc:docMk/>
            <pc:sldMk cId="4121362162" sldId="256"/>
            <ac:picMk id="3" creationId="{C1674951-0A59-41FB-9F7F-5BE69FC02408}"/>
          </ac:picMkLst>
        </pc:picChg>
      </pc:sldChg>
      <pc:sldChg chg="addSp delSp add del">
        <pc:chgData name="Sarah Gothard" userId="0e53f415fda5f162" providerId="LiveId" clId="{36CD49B5-AE0F-423C-BA23-D4630EABC589}" dt="2019-07-10T16:40:12.398" v="49"/>
        <pc:sldMkLst>
          <pc:docMk/>
          <pc:sldMk cId="4110788430" sldId="257"/>
        </pc:sldMkLst>
        <pc:picChg chg="del">
          <ac:chgData name="Sarah Gothard" userId="0e53f415fda5f162" providerId="LiveId" clId="{36CD49B5-AE0F-423C-BA23-D4630EABC589}" dt="2019-07-10T16:37:45.562" v="26" actId="478"/>
          <ac:picMkLst>
            <pc:docMk/>
            <pc:sldMk cId="4110788430" sldId="257"/>
            <ac:picMk id="3" creationId="{E87DFF47-8B78-4423-9C37-24BCC3882456}"/>
          </ac:picMkLst>
        </pc:picChg>
        <pc:picChg chg="add">
          <ac:chgData name="Sarah Gothard" userId="0e53f415fda5f162" providerId="LiveId" clId="{36CD49B5-AE0F-423C-BA23-D4630EABC589}" dt="2019-07-10T16:40:12.398" v="49"/>
          <ac:picMkLst>
            <pc:docMk/>
            <pc:sldMk cId="4110788430" sldId="257"/>
            <ac:picMk id="4" creationId="{63E73970-FB0A-4F09-A3E8-49A752B098D4}"/>
          </ac:picMkLst>
        </pc:picChg>
      </pc:sldChg>
      <pc:sldChg chg="addSp add">
        <pc:chgData name="Sarah Gothard" userId="0e53f415fda5f162" providerId="LiveId" clId="{36CD49B5-AE0F-423C-BA23-D4630EABC589}" dt="2019-07-10T16:45:11.738" v="53"/>
        <pc:sldMkLst>
          <pc:docMk/>
          <pc:sldMk cId="3846488122" sldId="258"/>
        </pc:sldMkLst>
        <pc:picChg chg="add">
          <ac:chgData name="Sarah Gothard" userId="0e53f415fda5f162" providerId="LiveId" clId="{36CD49B5-AE0F-423C-BA23-D4630EABC589}" dt="2019-07-10T16:45:11.738" v="53"/>
          <ac:picMkLst>
            <pc:docMk/>
            <pc:sldMk cId="3846488122" sldId="258"/>
            <ac:picMk id="3" creationId="{E036A176-CA2A-4202-BA89-2B0D4BA5C585}"/>
          </ac:picMkLst>
        </pc:picChg>
      </pc:sldChg>
      <pc:sldChg chg="addSp add">
        <pc:chgData name="Sarah Gothard" userId="0e53f415fda5f162" providerId="LiveId" clId="{36CD49B5-AE0F-423C-BA23-D4630EABC589}" dt="2019-07-10T16:49:10.911" v="57"/>
        <pc:sldMkLst>
          <pc:docMk/>
          <pc:sldMk cId="525664840" sldId="259"/>
        </pc:sldMkLst>
        <pc:picChg chg="add">
          <ac:chgData name="Sarah Gothard" userId="0e53f415fda5f162" providerId="LiveId" clId="{36CD49B5-AE0F-423C-BA23-D4630EABC589}" dt="2019-07-10T16:49:10.911" v="57"/>
          <ac:picMkLst>
            <pc:docMk/>
            <pc:sldMk cId="525664840" sldId="259"/>
            <ac:picMk id="3" creationId="{8079AED7-722D-4842-91AC-7E5398C7A085}"/>
          </ac:picMkLst>
        </pc:picChg>
      </pc:sldChg>
      <pc:sldChg chg="addSp add">
        <pc:chgData name="Sarah Gothard" userId="0e53f415fda5f162" providerId="LiveId" clId="{36CD49B5-AE0F-423C-BA23-D4630EABC589}" dt="2019-07-10T16:41:25.723" v="50"/>
        <pc:sldMkLst>
          <pc:docMk/>
          <pc:sldMk cId="3170318427" sldId="260"/>
        </pc:sldMkLst>
        <pc:picChg chg="add">
          <ac:chgData name="Sarah Gothard" userId="0e53f415fda5f162" providerId="LiveId" clId="{36CD49B5-AE0F-423C-BA23-D4630EABC589}" dt="2019-07-10T16:41:25.723" v="50"/>
          <ac:picMkLst>
            <pc:docMk/>
            <pc:sldMk cId="3170318427" sldId="260"/>
            <ac:picMk id="3" creationId="{4797E5E3-84AB-44FB-B09B-0183AD0FA02E}"/>
          </ac:picMkLst>
        </pc:picChg>
      </pc:sldChg>
      <pc:sldChg chg="addSp add">
        <pc:chgData name="Sarah Gothard" userId="0e53f415fda5f162" providerId="LiveId" clId="{36CD49B5-AE0F-423C-BA23-D4630EABC589}" dt="2019-07-10T16:46:20.584" v="54"/>
        <pc:sldMkLst>
          <pc:docMk/>
          <pc:sldMk cId="1704470282" sldId="261"/>
        </pc:sldMkLst>
        <pc:picChg chg="add">
          <ac:chgData name="Sarah Gothard" userId="0e53f415fda5f162" providerId="LiveId" clId="{36CD49B5-AE0F-423C-BA23-D4630EABC589}" dt="2019-07-10T16:46:20.584" v="54"/>
          <ac:picMkLst>
            <pc:docMk/>
            <pc:sldMk cId="1704470282" sldId="261"/>
            <ac:picMk id="3" creationId="{52F0ACFE-D326-4B72-9B01-07CBE1F774FB}"/>
          </ac:picMkLst>
        </pc:picChg>
      </pc:sldChg>
      <pc:sldChg chg="addSp add">
        <pc:chgData name="Sarah Gothard" userId="0e53f415fda5f162" providerId="LiveId" clId="{36CD49B5-AE0F-423C-BA23-D4630EABC589}" dt="2019-07-10T16:49:14.399" v="58"/>
        <pc:sldMkLst>
          <pc:docMk/>
          <pc:sldMk cId="1208806248" sldId="262"/>
        </pc:sldMkLst>
        <pc:picChg chg="add">
          <ac:chgData name="Sarah Gothard" userId="0e53f415fda5f162" providerId="LiveId" clId="{36CD49B5-AE0F-423C-BA23-D4630EABC589}" dt="2019-07-10T16:49:14.399" v="58"/>
          <ac:picMkLst>
            <pc:docMk/>
            <pc:sldMk cId="1208806248" sldId="262"/>
            <ac:picMk id="3" creationId="{73AF7196-92AB-456E-A60A-66ED9DCFC653}"/>
          </ac:picMkLst>
        </pc:picChg>
      </pc:sldChg>
      <pc:sldChg chg="addSp add">
        <pc:chgData name="Sarah Gothard" userId="0e53f415fda5f162" providerId="LiveId" clId="{36CD49B5-AE0F-423C-BA23-D4630EABC589}" dt="2019-07-10T16:42:18.121" v="51"/>
        <pc:sldMkLst>
          <pc:docMk/>
          <pc:sldMk cId="741250636" sldId="263"/>
        </pc:sldMkLst>
        <pc:picChg chg="add">
          <ac:chgData name="Sarah Gothard" userId="0e53f415fda5f162" providerId="LiveId" clId="{36CD49B5-AE0F-423C-BA23-D4630EABC589}" dt="2019-07-10T16:42:18.121" v="51"/>
          <ac:picMkLst>
            <pc:docMk/>
            <pc:sldMk cId="741250636" sldId="263"/>
            <ac:picMk id="3" creationId="{1C475CC3-3EF8-4354-9D8A-24E177D1B254}"/>
          </ac:picMkLst>
        </pc:picChg>
      </pc:sldChg>
      <pc:sldChg chg="addSp add">
        <pc:chgData name="Sarah Gothard" userId="0e53f415fda5f162" providerId="LiveId" clId="{36CD49B5-AE0F-423C-BA23-D4630EABC589}" dt="2019-07-10T16:47:24.355" v="55"/>
        <pc:sldMkLst>
          <pc:docMk/>
          <pc:sldMk cId="143543883" sldId="264"/>
        </pc:sldMkLst>
        <pc:picChg chg="add">
          <ac:chgData name="Sarah Gothard" userId="0e53f415fda5f162" providerId="LiveId" clId="{36CD49B5-AE0F-423C-BA23-D4630EABC589}" dt="2019-07-10T16:47:24.355" v="55"/>
          <ac:picMkLst>
            <pc:docMk/>
            <pc:sldMk cId="143543883" sldId="264"/>
            <ac:picMk id="3" creationId="{6FDF7AD6-F2FF-4484-964C-76B34A9933D7}"/>
          </ac:picMkLst>
        </pc:picChg>
      </pc:sldChg>
      <pc:sldChg chg="addSp add">
        <pc:chgData name="Sarah Gothard" userId="0e53f415fda5f162" providerId="LiveId" clId="{36CD49B5-AE0F-423C-BA23-D4630EABC589}" dt="2019-07-10T16:49:55.284" v="59"/>
        <pc:sldMkLst>
          <pc:docMk/>
          <pc:sldMk cId="264012258" sldId="265"/>
        </pc:sldMkLst>
        <pc:picChg chg="add">
          <ac:chgData name="Sarah Gothard" userId="0e53f415fda5f162" providerId="LiveId" clId="{36CD49B5-AE0F-423C-BA23-D4630EABC589}" dt="2019-07-10T16:49:55.284" v="59"/>
          <ac:picMkLst>
            <pc:docMk/>
            <pc:sldMk cId="264012258" sldId="265"/>
            <ac:picMk id="3" creationId="{EDD5189F-3098-440E-B4AB-F875D10F1888}"/>
          </ac:picMkLst>
        </pc:picChg>
      </pc:sldChg>
      <pc:sldChg chg="addSp add">
        <pc:chgData name="Sarah Gothard" userId="0e53f415fda5f162" providerId="LiveId" clId="{36CD49B5-AE0F-423C-BA23-D4630EABC589}" dt="2019-07-10T16:42:57.130" v="52"/>
        <pc:sldMkLst>
          <pc:docMk/>
          <pc:sldMk cId="598680836" sldId="266"/>
        </pc:sldMkLst>
        <pc:picChg chg="add">
          <ac:chgData name="Sarah Gothard" userId="0e53f415fda5f162" providerId="LiveId" clId="{36CD49B5-AE0F-423C-BA23-D4630EABC589}" dt="2019-07-10T16:42:57.130" v="52"/>
          <ac:picMkLst>
            <pc:docMk/>
            <pc:sldMk cId="598680836" sldId="266"/>
            <ac:picMk id="3" creationId="{69ADEC5F-2B02-4736-9E82-DB9D254F7D1C}"/>
          </ac:picMkLst>
        </pc:picChg>
      </pc:sldChg>
      <pc:sldChg chg="addSp add">
        <pc:chgData name="Sarah Gothard" userId="0e53f415fda5f162" providerId="LiveId" clId="{36CD49B5-AE0F-423C-BA23-D4630EABC589}" dt="2019-07-10T16:48:19.169" v="56"/>
        <pc:sldMkLst>
          <pc:docMk/>
          <pc:sldMk cId="983083045" sldId="267"/>
        </pc:sldMkLst>
        <pc:picChg chg="add">
          <ac:chgData name="Sarah Gothard" userId="0e53f415fda5f162" providerId="LiveId" clId="{36CD49B5-AE0F-423C-BA23-D4630EABC589}" dt="2019-07-10T16:48:19.169" v="56"/>
          <ac:picMkLst>
            <pc:docMk/>
            <pc:sldMk cId="983083045" sldId="267"/>
            <ac:picMk id="3" creationId="{BBB8DB7A-1DDB-4BA1-92B2-73E9115F57DB}"/>
          </ac:picMkLst>
        </pc:picChg>
      </pc:sldChg>
      <pc:sldChg chg="addSp add">
        <pc:chgData name="Sarah Gothard" userId="0e53f415fda5f162" providerId="LiveId" clId="{36CD49B5-AE0F-423C-BA23-D4630EABC589}" dt="2019-07-10T16:50:27.081" v="60"/>
        <pc:sldMkLst>
          <pc:docMk/>
          <pc:sldMk cId="1768702435" sldId="268"/>
        </pc:sldMkLst>
        <pc:picChg chg="add">
          <ac:chgData name="Sarah Gothard" userId="0e53f415fda5f162" providerId="LiveId" clId="{36CD49B5-AE0F-423C-BA23-D4630EABC589}" dt="2019-07-10T16:50:27.081" v="60"/>
          <ac:picMkLst>
            <pc:docMk/>
            <pc:sldMk cId="1768702435" sldId="268"/>
            <ac:picMk id="3" creationId="{7207BEBB-754C-48C7-B2F9-89EF65E8CF0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9/28/2019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134232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77511" y="5410201"/>
            <a:ext cx="2743200" cy="365125"/>
          </a:xfrm>
        </p:spPr>
        <p:txBody>
          <a:bodyPr/>
          <a:lstStyle/>
          <a:p>
            <a:fld id="{5D44A5E8-EBEC-488E-AE66-5DA21A38EE26}" type="datetime1">
              <a:rPr lang="en-US" smtClean="0"/>
              <a:t>9/28/2019</a:t>
            </a:fld>
            <a:endParaRPr lang="en-US" dirty="0"/>
          </a:p>
        </p:txBody>
      </p:sp>
      <p:sp>
        <p:nvSpPr>
          <p:cNvPr id="5" name="Footer Placeholder 4"/>
          <p:cNvSpPr>
            <a:spLocks noGrp="1"/>
          </p:cNvSpPr>
          <p:nvPr>
            <p:ph type="ftr" sz="quarter" idx="11"/>
          </p:nvPr>
        </p:nvSpPr>
        <p:spPr>
          <a:xfrm>
            <a:off x="5416458" y="6597059"/>
            <a:ext cx="5124886" cy="365125"/>
          </a:xfrm>
        </p:spPr>
        <p:txBody>
          <a:bodyPr/>
          <a:lstStyle/>
          <a:p>
            <a:r>
              <a:rPr lang="en-US" dirty="0"/>
              <a:t>Public Domain</a:t>
            </a:r>
          </a:p>
        </p:txBody>
      </p:sp>
      <p:sp>
        <p:nvSpPr>
          <p:cNvPr id="6" name="Slide Number Placeholder 5"/>
          <p:cNvSpPr>
            <a:spLocks noGrp="1"/>
          </p:cNvSpPr>
          <p:nvPr>
            <p:ph type="sldNum" sz="quarter" idx="12"/>
          </p:nvPr>
        </p:nvSpPr>
        <p:spPr>
          <a:xfrm>
            <a:off x="9896911" y="5410199"/>
            <a:ext cx="771089" cy="365125"/>
          </a:xfrm>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92159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a:prstGeom prst="rect">
            <a:avLst/>
          </a:prstGeo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4850994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a:prstGeom prst="rect">
            <a:avLst/>
          </a:prstGeo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365701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a:prstGeom prst="rect">
            <a:avLst/>
          </a:prstGeo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5857012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a:prstGeom prst="rect">
            <a:avLst/>
          </a:prstGeo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936558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13902857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25092007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077692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52011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9/28/2019</a:t>
            </a:fld>
            <a:endParaRPr lang="en-US" dirty="0"/>
          </a:p>
        </p:txBody>
      </p:sp>
      <p:sp>
        <p:nvSpPr>
          <p:cNvPr id="5" name="Footer Placeholder 4"/>
          <p:cNvSpPr>
            <a:spLocks noGrp="1"/>
          </p:cNvSpPr>
          <p:nvPr>
            <p:ph type="ftr" sz="quarter" idx="11"/>
          </p:nvPr>
        </p:nvSpPr>
        <p:spPr>
          <a:xfrm>
            <a:off x="5491345" y="6558190"/>
            <a:ext cx="6239309"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404534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a:prstGeom prst="rect">
            <a:avLst/>
          </a:prstGeo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08728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14971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9/28/2019</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01077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45901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9/28/2019</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7208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1145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2498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F1B597-F26C-4EAF-A163-38755C5479C0}" type="datetime1">
              <a:rPr lang="en-US" smtClean="0"/>
              <a:t>9/28/2019</a:t>
            </a:fld>
            <a:endParaRPr lang="en-US" dirty="0"/>
          </a:p>
        </p:txBody>
      </p:sp>
      <p:sp>
        <p:nvSpPr>
          <p:cNvPr id="5" name="Footer Placeholder 4"/>
          <p:cNvSpPr>
            <a:spLocks noGrp="1"/>
          </p:cNvSpPr>
          <p:nvPr>
            <p:ph type="ftr" sz="quarter" idx="3"/>
          </p:nvPr>
        </p:nvSpPr>
        <p:spPr>
          <a:xfrm>
            <a:off x="5282336" y="6563178"/>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dirty="0"/>
              <a:t>Public Domain</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92383873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2" name="Rectangle 51">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1674951-0A59-41FB-9F7F-5BE69FC02408}"/>
              </a:ext>
            </a:extLst>
          </p:cNvPr>
          <p:cNvPicPr>
            <a:picLocks noChangeAspect="1"/>
          </p:cNvPicPr>
          <p:nvPr/>
        </p:nvPicPr>
        <p:blipFill>
          <a:blip r:embed="rId5"/>
          <a:stretch>
            <a:fillRect/>
          </a:stretch>
        </p:blipFill>
        <p:spPr>
          <a:xfrm>
            <a:off x="643467" y="2433913"/>
            <a:ext cx="10905066" cy="1990174"/>
          </a:xfrm>
          <a:prstGeom prst="rect">
            <a:avLst/>
          </a:prstGeom>
        </p:spPr>
      </p:pic>
      <p:sp>
        <p:nvSpPr>
          <p:cNvPr id="4" name="Footer Placeholder 3">
            <a:extLst>
              <a:ext uri="{FF2B5EF4-FFF2-40B4-BE49-F238E27FC236}">
                <a16:creationId xmlns:a16="http://schemas.microsoft.com/office/drawing/2014/main" id="{C556599E-A138-4551-850F-151D2A672634}"/>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412136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D5189F-3098-440E-B4AB-F875D10F1888}"/>
              </a:ext>
            </a:extLst>
          </p:cNvPr>
          <p:cNvPicPr>
            <a:picLocks noChangeAspect="1"/>
          </p:cNvPicPr>
          <p:nvPr/>
        </p:nvPicPr>
        <p:blipFill>
          <a:blip r:embed="rId4"/>
          <a:stretch>
            <a:fillRect/>
          </a:stretch>
        </p:blipFill>
        <p:spPr>
          <a:xfrm>
            <a:off x="643467" y="1847766"/>
            <a:ext cx="10905066" cy="3162468"/>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26401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ADEC5F-2B02-4736-9E82-DB9D254F7D1C}"/>
              </a:ext>
            </a:extLst>
          </p:cNvPr>
          <p:cNvPicPr>
            <a:picLocks noChangeAspect="1"/>
          </p:cNvPicPr>
          <p:nvPr/>
        </p:nvPicPr>
        <p:blipFill>
          <a:blip r:embed="rId4"/>
          <a:stretch>
            <a:fillRect/>
          </a:stretch>
        </p:blipFill>
        <p:spPr>
          <a:xfrm>
            <a:off x="687198" y="643467"/>
            <a:ext cx="10817603"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59868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B8DB7A-1DDB-4BA1-92B2-73E9115F57DB}"/>
              </a:ext>
            </a:extLst>
          </p:cNvPr>
          <p:cNvPicPr>
            <a:picLocks noChangeAspect="1"/>
          </p:cNvPicPr>
          <p:nvPr/>
        </p:nvPicPr>
        <p:blipFill>
          <a:blip r:embed="rId4"/>
          <a:stretch>
            <a:fillRect/>
          </a:stretch>
        </p:blipFill>
        <p:spPr>
          <a:xfrm>
            <a:off x="1077021" y="643467"/>
            <a:ext cx="10037957"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98308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207BEBB-754C-48C7-B2F9-89EF65E8CF03}"/>
              </a:ext>
            </a:extLst>
          </p:cNvPr>
          <p:cNvPicPr>
            <a:picLocks noChangeAspect="1"/>
          </p:cNvPicPr>
          <p:nvPr/>
        </p:nvPicPr>
        <p:blipFill>
          <a:blip r:embed="rId4"/>
          <a:stretch>
            <a:fillRect/>
          </a:stretch>
        </p:blipFill>
        <p:spPr>
          <a:xfrm>
            <a:off x="643467" y="1834134"/>
            <a:ext cx="10905066" cy="3189732"/>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176870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2" name="Rectangle 51">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E73970-FB0A-4F09-A3E8-49A752B098D4}"/>
              </a:ext>
            </a:extLst>
          </p:cNvPr>
          <p:cNvPicPr>
            <a:picLocks noChangeAspect="1"/>
          </p:cNvPicPr>
          <p:nvPr/>
        </p:nvPicPr>
        <p:blipFill>
          <a:blip r:embed="rId4"/>
          <a:stretch>
            <a:fillRect/>
          </a:stretch>
        </p:blipFill>
        <p:spPr>
          <a:xfrm>
            <a:off x="687198" y="643467"/>
            <a:ext cx="10817603"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411078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36A176-CA2A-4202-BA89-2B0D4BA5C585}"/>
              </a:ext>
            </a:extLst>
          </p:cNvPr>
          <p:cNvPicPr>
            <a:picLocks noChangeAspect="1"/>
          </p:cNvPicPr>
          <p:nvPr/>
        </p:nvPicPr>
        <p:blipFill>
          <a:blip r:embed="rId4"/>
          <a:stretch>
            <a:fillRect/>
          </a:stretch>
        </p:blipFill>
        <p:spPr>
          <a:xfrm>
            <a:off x="1121834" y="643467"/>
            <a:ext cx="9948331"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384648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79AED7-722D-4842-91AC-7E5398C7A085}"/>
              </a:ext>
            </a:extLst>
          </p:cNvPr>
          <p:cNvPicPr>
            <a:picLocks noChangeAspect="1"/>
          </p:cNvPicPr>
          <p:nvPr/>
        </p:nvPicPr>
        <p:blipFill>
          <a:blip r:embed="rId4"/>
          <a:stretch>
            <a:fillRect/>
          </a:stretch>
        </p:blipFill>
        <p:spPr>
          <a:xfrm>
            <a:off x="643467" y="1915922"/>
            <a:ext cx="10905066" cy="302615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52566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797E5E3-84AB-44FB-B09B-0183AD0FA02E}"/>
              </a:ext>
            </a:extLst>
          </p:cNvPr>
          <p:cNvPicPr>
            <a:picLocks noChangeAspect="1"/>
          </p:cNvPicPr>
          <p:nvPr/>
        </p:nvPicPr>
        <p:blipFill>
          <a:blip r:embed="rId4"/>
          <a:stretch>
            <a:fillRect/>
          </a:stretch>
        </p:blipFill>
        <p:spPr>
          <a:xfrm>
            <a:off x="660815" y="643467"/>
            <a:ext cx="10870370"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317031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F0ACFE-D326-4B72-9B01-07CBE1F774FB}"/>
              </a:ext>
            </a:extLst>
          </p:cNvPr>
          <p:cNvPicPr>
            <a:picLocks noChangeAspect="1"/>
          </p:cNvPicPr>
          <p:nvPr/>
        </p:nvPicPr>
        <p:blipFill>
          <a:blip r:embed="rId4"/>
          <a:stretch>
            <a:fillRect/>
          </a:stretch>
        </p:blipFill>
        <p:spPr>
          <a:xfrm>
            <a:off x="1121834" y="643467"/>
            <a:ext cx="9948331"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170447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AF7196-92AB-456E-A60A-66ED9DCFC653}"/>
              </a:ext>
            </a:extLst>
          </p:cNvPr>
          <p:cNvPicPr>
            <a:picLocks noChangeAspect="1"/>
          </p:cNvPicPr>
          <p:nvPr/>
        </p:nvPicPr>
        <p:blipFill>
          <a:blip r:embed="rId4"/>
          <a:stretch>
            <a:fillRect/>
          </a:stretch>
        </p:blipFill>
        <p:spPr>
          <a:xfrm>
            <a:off x="643467" y="1915922"/>
            <a:ext cx="10905066" cy="302615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120880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475CC3-3EF8-4354-9D8A-24E177D1B254}"/>
              </a:ext>
            </a:extLst>
          </p:cNvPr>
          <p:cNvPicPr>
            <a:picLocks noChangeAspect="1"/>
          </p:cNvPicPr>
          <p:nvPr/>
        </p:nvPicPr>
        <p:blipFill>
          <a:blip r:embed="rId4"/>
          <a:stretch>
            <a:fillRect/>
          </a:stretch>
        </p:blipFill>
        <p:spPr>
          <a:xfrm>
            <a:off x="687198" y="643467"/>
            <a:ext cx="10817603"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74125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DF7AD6-F2FF-4484-964C-76B34A9933D7}"/>
              </a:ext>
            </a:extLst>
          </p:cNvPr>
          <p:cNvPicPr>
            <a:picLocks noChangeAspect="1"/>
          </p:cNvPicPr>
          <p:nvPr/>
        </p:nvPicPr>
        <p:blipFill>
          <a:blip r:embed="rId4"/>
          <a:stretch>
            <a:fillRect/>
          </a:stretch>
        </p:blipFill>
        <p:spPr>
          <a:xfrm>
            <a:off x="1077021" y="643467"/>
            <a:ext cx="10037957"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143543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2019-09-28T19:41:04Z</dcterms:created>
  <dcterms:modified xsi:type="dcterms:W3CDTF">2019-09-28T19:41:06Z</dcterms:modified>
</cp:coreProperties>
</file>