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62" r:id="rId4"/>
    <p:sldId id="276" r:id="rId5"/>
    <p:sldId id="264" r:id="rId6"/>
    <p:sldId id="265" r:id="rId7"/>
    <p:sldId id="277" r:id="rId8"/>
    <p:sldId id="266" r:id="rId9"/>
    <p:sldId id="267" r:id="rId10"/>
    <p:sldId id="278" r:id="rId11"/>
    <p:sldId id="257" r:id="rId12"/>
    <p:sldId id="259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F2169-7DA0-4D72-BD0E-BF4C0D5BEBD6}" v="6" dt="2019-10-04T12:45:41.44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0608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B333DCE-74E8-4379-9D51-217145768C08}"/>
  </pc:docChgLst>
  <pc:docChgLst>
    <pc:chgData name="Sarah Gothard" userId="0e53f415fda5f162" providerId="LiveId" clId="{DEF77C76-E294-4245-8970-E68DE6C7438E}"/>
  </pc:docChgLst>
  <pc:docChgLst>
    <pc:chgData name="Sarah Gothard" userId="0e53f415fda5f162" providerId="LiveId" clId="{AE3F2169-7DA0-4D72-BD0E-BF4C0D5BEBD6}"/>
    <pc:docChg chg="undo custSel mod modSld">
      <pc:chgData name="Sarah Gothard" userId="0e53f415fda5f162" providerId="LiveId" clId="{AE3F2169-7DA0-4D72-BD0E-BF4C0D5BEBD6}" dt="2019-10-04T12:45:41.441" v="41"/>
      <pc:docMkLst>
        <pc:docMk/>
      </pc:docMkLst>
      <pc:sldChg chg="addSp modSp mod setBg">
        <pc:chgData name="Sarah Gothard" userId="0e53f415fda5f162" providerId="LiveId" clId="{AE3F2169-7DA0-4D72-BD0E-BF4C0D5BEBD6}" dt="2019-10-04T12:41:31.273" v="0" actId="26606"/>
        <pc:sldMkLst>
          <pc:docMk/>
          <pc:sldMk cId="1770256454" sldId="256"/>
        </pc:sldMkLst>
        <pc:spChg chg="mod ord">
          <ac:chgData name="Sarah Gothard" userId="0e53f415fda5f162" providerId="LiveId" clId="{AE3F2169-7DA0-4D72-BD0E-BF4C0D5BEBD6}" dt="2019-10-04T12:41:31.273" v="0" actId="26606"/>
          <ac:spMkLst>
            <pc:docMk/>
            <pc:sldMk cId="1770256454" sldId="256"/>
            <ac:spMk id="4" creationId="{B81E9430-AE66-48BF-9BFB-A82D2FB46DE3}"/>
          </ac:spMkLst>
        </pc:spChg>
        <pc:spChg chg="add">
          <ac:chgData name="Sarah Gothard" userId="0e53f415fda5f162" providerId="LiveId" clId="{AE3F2169-7DA0-4D72-BD0E-BF4C0D5BEBD6}" dt="2019-10-04T12:41:31.273" v="0" actId="26606"/>
          <ac:spMkLst>
            <pc:docMk/>
            <pc:sldMk cId="1770256454" sldId="256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31.273" v="0" actId="26606"/>
          <ac:spMkLst>
            <pc:docMk/>
            <pc:sldMk cId="1770256454" sldId="256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31.273" v="0" actId="26606"/>
          <ac:picMkLst>
            <pc:docMk/>
            <pc:sldMk cId="1770256454" sldId="256"/>
            <ac:picMk id="2" creationId="{4D77FDDE-A9FA-4D5B-8FC4-D9F62321EA06}"/>
          </ac:picMkLst>
        </pc:picChg>
      </pc:sldChg>
      <pc:sldChg chg="addSp modSp mod setBg">
        <pc:chgData name="Sarah Gothard" userId="0e53f415fda5f162" providerId="LiveId" clId="{AE3F2169-7DA0-4D72-BD0E-BF4C0D5BEBD6}" dt="2019-10-04T12:42:05.338" v="10" actId="26606"/>
        <pc:sldMkLst>
          <pc:docMk/>
          <pc:sldMk cId="3593934912" sldId="257"/>
        </pc:sldMkLst>
        <pc:spChg chg="mod ord">
          <ac:chgData name="Sarah Gothard" userId="0e53f415fda5f162" providerId="LiveId" clId="{AE3F2169-7DA0-4D72-BD0E-BF4C0D5BEBD6}" dt="2019-10-04T12:42:05.338" v="10" actId="26606"/>
          <ac:spMkLst>
            <pc:docMk/>
            <pc:sldMk cId="3593934912" sldId="257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2:05.338" v="10" actId="26606"/>
          <ac:spMkLst>
            <pc:docMk/>
            <pc:sldMk cId="3593934912" sldId="257"/>
            <ac:spMk id="11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2:05.338" v="10" actId="26606"/>
          <ac:spMkLst>
            <pc:docMk/>
            <pc:sldMk cId="3593934912" sldId="257"/>
            <ac:spMk id="13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2:05.338" v="10" actId="26606"/>
          <ac:picMkLst>
            <pc:docMk/>
            <pc:sldMk cId="3593934912" sldId="257"/>
            <ac:picMk id="6" creationId="{0C3EB4E7-BB45-417F-B0C8-01BB3842C705}"/>
          </ac:picMkLst>
        </pc:picChg>
      </pc:sldChg>
      <pc:sldChg chg="addSp modSp mod setBg">
        <pc:chgData name="Sarah Gothard" userId="0e53f415fda5f162" providerId="LiveId" clId="{AE3F2169-7DA0-4D72-BD0E-BF4C0D5BEBD6}" dt="2019-10-04T12:42:08.017" v="11" actId="26606"/>
        <pc:sldMkLst>
          <pc:docMk/>
          <pc:sldMk cId="2006939985" sldId="259"/>
        </pc:sldMkLst>
        <pc:spChg chg="mod ord">
          <ac:chgData name="Sarah Gothard" userId="0e53f415fda5f162" providerId="LiveId" clId="{AE3F2169-7DA0-4D72-BD0E-BF4C0D5BEBD6}" dt="2019-10-04T12:42:08.017" v="11" actId="26606"/>
          <ac:spMkLst>
            <pc:docMk/>
            <pc:sldMk cId="2006939985" sldId="259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2:08.017" v="11" actId="26606"/>
          <ac:spMkLst>
            <pc:docMk/>
            <pc:sldMk cId="2006939985" sldId="259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2:08.017" v="11" actId="26606"/>
          <ac:spMkLst>
            <pc:docMk/>
            <pc:sldMk cId="2006939985" sldId="259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2:08.017" v="11" actId="26606"/>
          <ac:picMkLst>
            <pc:docMk/>
            <pc:sldMk cId="2006939985" sldId="259"/>
            <ac:picMk id="2" creationId="{255460C6-9482-4B5F-AB55-2702C73BC1E5}"/>
          </ac:picMkLst>
        </pc:picChg>
      </pc:sldChg>
      <pc:sldChg chg="addSp delSp modSp mod setBg">
        <pc:chgData name="Sarah Gothard" userId="0e53f415fda5f162" providerId="LiveId" clId="{AE3F2169-7DA0-4D72-BD0E-BF4C0D5BEBD6}" dt="2019-10-04T12:45:41.441" v="41"/>
        <pc:sldMkLst>
          <pc:docMk/>
          <pc:sldMk cId="3068636778" sldId="260"/>
        </pc:sldMkLst>
        <pc:spChg chg="mod ord">
          <ac:chgData name="Sarah Gothard" userId="0e53f415fda5f162" providerId="LiveId" clId="{AE3F2169-7DA0-4D72-BD0E-BF4C0D5BEBD6}" dt="2019-10-04T12:42:11.624" v="12" actId="26606"/>
          <ac:spMkLst>
            <pc:docMk/>
            <pc:sldMk cId="3068636778" sldId="260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2:11.624" v="12" actId="26606"/>
          <ac:spMkLst>
            <pc:docMk/>
            <pc:sldMk cId="3068636778" sldId="260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2:11.624" v="12" actId="26606"/>
          <ac:spMkLst>
            <pc:docMk/>
            <pc:sldMk cId="3068636778" sldId="260"/>
            <ac:spMk id="11" creationId="{CB44330D-EA18-4254-AA95-EB49948539B8}"/>
          </ac:spMkLst>
        </pc:spChg>
        <pc:picChg chg="del mod">
          <ac:chgData name="Sarah Gothard" userId="0e53f415fda5f162" providerId="LiveId" clId="{AE3F2169-7DA0-4D72-BD0E-BF4C0D5BEBD6}" dt="2019-10-04T12:45:41.203" v="40" actId="478"/>
          <ac:picMkLst>
            <pc:docMk/>
            <pc:sldMk cId="3068636778" sldId="260"/>
            <ac:picMk id="2" creationId="{88293D57-91B7-46DB-AC5E-FAD50327FB73}"/>
          </ac:picMkLst>
        </pc:picChg>
        <pc:picChg chg="add">
          <ac:chgData name="Sarah Gothard" userId="0e53f415fda5f162" providerId="LiveId" clId="{AE3F2169-7DA0-4D72-BD0E-BF4C0D5BEBD6}" dt="2019-10-04T12:45:41.441" v="41"/>
          <ac:picMkLst>
            <pc:docMk/>
            <pc:sldMk cId="3068636778" sldId="260"/>
            <ac:picMk id="6" creationId="{C9601833-675B-4A1C-BA61-BC1C0320FCE1}"/>
          </ac:picMkLst>
        </pc:picChg>
      </pc:sldChg>
      <pc:sldChg chg="addSp modSp mod setBg">
        <pc:chgData name="Sarah Gothard" userId="0e53f415fda5f162" providerId="LiveId" clId="{AE3F2169-7DA0-4D72-BD0E-BF4C0D5BEBD6}" dt="2019-10-04T12:41:34.083" v="1" actId="26606"/>
        <pc:sldMkLst>
          <pc:docMk/>
          <pc:sldMk cId="1898623986" sldId="261"/>
        </pc:sldMkLst>
        <pc:spChg chg="mod ord">
          <ac:chgData name="Sarah Gothard" userId="0e53f415fda5f162" providerId="LiveId" clId="{AE3F2169-7DA0-4D72-BD0E-BF4C0D5BEBD6}" dt="2019-10-04T12:41:34.083" v="1" actId="26606"/>
          <ac:spMkLst>
            <pc:docMk/>
            <pc:sldMk cId="1898623986" sldId="261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34.083" v="1" actId="26606"/>
          <ac:spMkLst>
            <pc:docMk/>
            <pc:sldMk cId="1898623986" sldId="261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34.083" v="1" actId="26606"/>
          <ac:spMkLst>
            <pc:docMk/>
            <pc:sldMk cId="1898623986" sldId="261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34.083" v="1" actId="26606"/>
          <ac:picMkLst>
            <pc:docMk/>
            <pc:sldMk cId="1898623986" sldId="261"/>
            <ac:picMk id="2" creationId="{3BD293A8-9157-4218-934F-35A91370E717}"/>
          </ac:picMkLst>
        </pc:picChg>
      </pc:sldChg>
      <pc:sldChg chg="addSp modSp mod setBg">
        <pc:chgData name="Sarah Gothard" userId="0e53f415fda5f162" providerId="LiveId" clId="{AE3F2169-7DA0-4D72-BD0E-BF4C0D5BEBD6}" dt="2019-10-04T12:41:36.105" v="2" actId="26606"/>
        <pc:sldMkLst>
          <pc:docMk/>
          <pc:sldMk cId="4138373197" sldId="262"/>
        </pc:sldMkLst>
        <pc:spChg chg="mod ord">
          <ac:chgData name="Sarah Gothard" userId="0e53f415fda5f162" providerId="LiveId" clId="{AE3F2169-7DA0-4D72-BD0E-BF4C0D5BEBD6}" dt="2019-10-04T12:41:36.105" v="2" actId="26606"/>
          <ac:spMkLst>
            <pc:docMk/>
            <pc:sldMk cId="4138373197" sldId="262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36.105" v="2" actId="26606"/>
          <ac:spMkLst>
            <pc:docMk/>
            <pc:sldMk cId="4138373197" sldId="262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36.105" v="2" actId="26606"/>
          <ac:spMkLst>
            <pc:docMk/>
            <pc:sldMk cId="4138373197" sldId="262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36.105" v="2" actId="26606"/>
          <ac:picMkLst>
            <pc:docMk/>
            <pc:sldMk cId="4138373197" sldId="262"/>
            <ac:picMk id="3" creationId="{ECA0858A-C69C-4458-8EDA-1A4FA77D1FEF}"/>
          </ac:picMkLst>
        </pc:picChg>
      </pc:sldChg>
      <pc:sldChg chg="addSp modSp mod setBg">
        <pc:chgData name="Sarah Gothard" userId="0e53f415fda5f162" providerId="LiveId" clId="{AE3F2169-7DA0-4D72-BD0E-BF4C0D5BEBD6}" dt="2019-10-04T12:41:43.792" v="4" actId="26606"/>
        <pc:sldMkLst>
          <pc:docMk/>
          <pc:sldMk cId="3749277420" sldId="264"/>
        </pc:sldMkLst>
        <pc:spChg chg="mod ord">
          <ac:chgData name="Sarah Gothard" userId="0e53f415fda5f162" providerId="LiveId" clId="{AE3F2169-7DA0-4D72-BD0E-BF4C0D5BEBD6}" dt="2019-10-04T12:41:43.792" v="4" actId="26606"/>
          <ac:spMkLst>
            <pc:docMk/>
            <pc:sldMk cId="3749277420" sldId="264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43.792" v="4" actId="26606"/>
          <ac:spMkLst>
            <pc:docMk/>
            <pc:sldMk cId="3749277420" sldId="264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43.792" v="4" actId="26606"/>
          <ac:spMkLst>
            <pc:docMk/>
            <pc:sldMk cId="3749277420" sldId="264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43.792" v="4" actId="26606"/>
          <ac:picMkLst>
            <pc:docMk/>
            <pc:sldMk cId="3749277420" sldId="264"/>
            <ac:picMk id="2" creationId="{923C9A40-D685-4365-9518-9BF26EC2CAA5}"/>
          </ac:picMkLst>
        </pc:picChg>
      </pc:sldChg>
      <pc:sldChg chg="addSp modSp mod setBg">
        <pc:chgData name="Sarah Gothard" userId="0e53f415fda5f162" providerId="LiveId" clId="{AE3F2169-7DA0-4D72-BD0E-BF4C0D5BEBD6}" dt="2019-10-04T12:41:47.368" v="5" actId="26606"/>
        <pc:sldMkLst>
          <pc:docMk/>
          <pc:sldMk cId="2814787327" sldId="265"/>
        </pc:sldMkLst>
        <pc:spChg chg="mod ord">
          <ac:chgData name="Sarah Gothard" userId="0e53f415fda5f162" providerId="LiveId" clId="{AE3F2169-7DA0-4D72-BD0E-BF4C0D5BEBD6}" dt="2019-10-04T12:41:47.368" v="5" actId="26606"/>
          <ac:spMkLst>
            <pc:docMk/>
            <pc:sldMk cId="2814787327" sldId="265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47.368" v="5" actId="26606"/>
          <ac:spMkLst>
            <pc:docMk/>
            <pc:sldMk cId="2814787327" sldId="265"/>
            <ac:spMk id="10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47.368" v="5" actId="26606"/>
          <ac:spMkLst>
            <pc:docMk/>
            <pc:sldMk cId="2814787327" sldId="265"/>
            <ac:spMk id="12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47.368" v="5" actId="26606"/>
          <ac:picMkLst>
            <pc:docMk/>
            <pc:sldMk cId="2814787327" sldId="265"/>
            <ac:picMk id="5" creationId="{6C1FAE94-B317-4579-A0BD-BB00470306CE}"/>
          </ac:picMkLst>
        </pc:picChg>
      </pc:sldChg>
      <pc:sldChg chg="addSp modSp mod setBg">
        <pc:chgData name="Sarah Gothard" userId="0e53f415fda5f162" providerId="LiveId" clId="{AE3F2169-7DA0-4D72-BD0E-BF4C0D5BEBD6}" dt="2019-10-04T12:41:53.308" v="7" actId="26606"/>
        <pc:sldMkLst>
          <pc:docMk/>
          <pc:sldMk cId="2083676032" sldId="266"/>
        </pc:sldMkLst>
        <pc:spChg chg="mod ord">
          <ac:chgData name="Sarah Gothard" userId="0e53f415fda5f162" providerId="LiveId" clId="{AE3F2169-7DA0-4D72-BD0E-BF4C0D5BEBD6}" dt="2019-10-04T12:41:53.308" v="7" actId="26606"/>
          <ac:spMkLst>
            <pc:docMk/>
            <pc:sldMk cId="2083676032" sldId="266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53.308" v="7" actId="26606"/>
          <ac:spMkLst>
            <pc:docMk/>
            <pc:sldMk cId="2083676032" sldId="266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53.308" v="7" actId="26606"/>
          <ac:spMkLst>
            <pc:docMk/>
            <pc:sldMk cId="2083676032" sldId="266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53.308" v="7" actId="26606"/>
          <ac:picMkLst>
            <pc:docMk/>
            <pc:sldMk cId="2083676032" sldId="266"/>
            <ac:picMk id="2" creationId="{0DDE0720-E095-4D95-9D25-2E741DD980F2}"/>
          </ac:picMkLst>
        </pc:picChg>
      </pc:sldChg>
      <pc:sldChg chg="addSp modSp mod setBg">
        <pc:chgData name="Sarah Gothard" userId="0e53f415fda5f162" providerId="LiveId" clId="{AE3F2169-7DA0-4D72-BD0E-BF4C0D5BEBD6}" dt="2019-10-04T12:41:56.900" v="8" actId="26606"/>
        <pc:sldMkLst>
          <pc:docMk/>
          <pc:sldMk cId="707413366" sldId="267"/>
        </pc:sldMkLst>
        <pc:spChg chg="mod ord">
          <ac:chgData name="Sarah Gothard" userId="0e53f415fda5f162" providerId="LiveId" clId="{AE3F2169-7DA0-4D72-BD0E-BF4C0D5BEBD6}" dt="2019-10-04T12:41:56.900" v="8" actId="26606"/>
          <ac:spMkLst>
            <pc:docMk/>
            <pc:sldMk cId="707413366" sldId="267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56.900" v="8" actId="26606"/>
          <ac:spMkLst>
            <pc:docMk/>
            <pc:sldMk cId="707413366" sldId="267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56.900" v="8" actId="26606"/>
          <ac:spMkLst>
            <pc:docMk/>
            <pc:sldMk cId="707413366" sldId="267"/>
            <ac:spMk id="11" creationId="{CB44330D-EA18-4254-AA95-EB49948539B8}"/>
          </ac:spMkLst>
        </pc:spChg>
        <pc:picChg chg="mod">
          <ac:chgData name="Sarah Gothard" userId="0e53f415fda5f162" providerId="LiveId" clId="{AE3F2169-7DA0-4D72-BD0E-BF4C0D5BEBD6}" dt="2019-10-04T12:41:56.900" v="8" actId="26606"/>
          <ac:picMkLst>
            <pc:docMk/>
            <pc:sldMk cId="707413366" sldId="267"/>
            <ac:picMk id="3" creationId="{54F7E70D-7734-4B51-8C4C-E175D933B1C0}"/>
          </ac:picMkLst>
        </pc:picChg>
      </pc:sldChg>
      <pc:sldChg chg="addSp delSp modSp mod setBg">
        <pc:chgData name="Sarah Gothard" userId="0e53f415fda5f162" providerId="LiveId" clId="{AE3F2169-7DA0-4D72-BD0E-BF4C0D5BEBD6}" dt="2019-10-04T12:45:28.060" v="36" actId="1076"/>
        <pc:sldMkLst>
          <pc:docMk/>
          <pc:sldMk cId="4018899292" sldId="276"/>
        </pc:sldMkLst>
        <pc:spChg chg="mod ord">
          <ac:chgData name="Sarah Gothard" userId="0e53f415fda5f162" providerId="LiveId" clId="{AE3F2169-7DA0-4D72-BD0E-BF4C0D5BEBD6}" dt="2019-10-04T12:41:38.291" v="3" actId="26606"/>
          <ac:spMkLst>
            <pc:docMk/>
            <pc:sldMk cId="4018899292" sldId="276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38.291" v="3" actId="26606"/>
          <ac:spMkLst>
            <pc:docMk/>
            <pc:sldMk cId="4018899292" sldId="276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38.291" v="3" actId="26606"/>
          <ac:spMkLst>
            <pc:docMk/>
            <pc:sldMk cId="4018899292" sldId="276"/>
            <ac:spMk id="11" creationId="{CB44330D-EA18-4254-AA95-EB49948539B8}"/>
          </ac:spMkLst>
        </pc:spChg>
        <pc:picChg chg="add del mod">
          <ac:chgData name="Sarah Gothard" userId="0e53f415fda5f162" providerId="LiveId" clId="{AE3F2169-7DA0-4D72-BD0E-BF4C0D5BEBD6}" dt="2019-10-04T12:45:08.980" v="29" actId="478"/>
          <ac:picMkLst>
            <pc:docMk/>
            <pc:sldMk cId="4018899292" sldId="276"/>
            <ac:picMk id="2" creationId="{512C3BCB-B49A-492A-9DDA-19BA2DBE57BB}"/>
          </ac:picMkLst>
        </pc:picChg>
        <pc:picChg chg="add del mod">
          <ac:chgData name="Sarah Gothard" userId="0e53f415fda5f162" providerId="LiveId" clId="{AE3F2169-7DA0-4D72-BD0E-BF4C0D5BEBD6}" dt="2019-10-04T12:44:22.491" v="27"/>
          <ac:picMkLst>
            <pc:docMk/>
            <pc:sldMk cId="4018899292" sldId="276"/>
            <ac:picMk id="3" creationId="{C813D190-A0BF-4E20-9D31-95F3EB25606D}"/>
          </ac:picMkLst>
        </pc:picChg>
        <pc:picChg chg="add mod">
          <ac:chgData name="Sarah Gothard" userId="0e53f415fda5f162" providerId="LiveId" clId="{AE3F2169-7DA0-4D72-BD0E-BF4C0D5BEBD6}" dt="2019-10-04T12:45:28.060" v="36" actId="1076"/>
          <ac:picMkLst>
            <pc:docMk/>
            <pc:sldMk cId="4018899292" sldId="276"/>
            <ac:picMk id="5" creationId="{B0150D9C-E01F-4A30-AEE5-6BFE244CFFFC}"/>
          </ac:picMkLst>
        </pc:picChg>
      </pc:sldChg>
      <pc:sldChg chg="addSp delSp modSp mod setBg">
        <pc:chgData name="Sarah Gothard" userId="0e53f415fda5f162" providerId="LiveId" clId="{AE3F2169-7DA0-4D72-BD0E-BF4C0D5BEBD6}" dt="2019-10-04T12:45:24.364" v="35" actId="1076"/>
        <pc:sldMkLst>
          <pc:docMk/>
          <pc:sldMk cId="648548175" sldId="277"/>
        </pc:sldMkLst>
        <pc:spChg chg="mod ord">
          <ac:chgData name="Sarah Gothard" userId="0e53f415fda5f162" providerId="LiveId" clId="{AE3F2169-7DA0-4D72-BD0E-BF4C0D5BEBD6}" dt="2019-10-04T12:41:50.464" v="6" actId="26606"/>
          <ac:spMkLst>
            <pc:docMk/>
            <pc:sldMk cId="648548175" sldId="277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1:50.464" v="6" actId="26606"/>
          <ac:spMkLst>
            <pc:docMk/>
            <pc:sldMk cId="648548175" sldId="277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1:50.464" v="6" actId="26606"/>
          <ac:spMkLst>
            <pc:docMk/>
            <pc:sldMk cId="648548175" sldId="277"/>
            <ac:spMk id="11" creationId="{CB44330D-EA18-4254-AA95-EB49948539B8}"/>
          </ac:spMkLst>
        </pc:spChg>
        <pc:picChg chg="del mod">
          <ac:chgData name="Sarah Gothard" userId="0e53f415fda5f162" providerId="LiveId" clId="{AE3F2169-7DA0-4D72-BD0E-BF4C0D5BEBD6}" dt="2019-10-04T12:45:21.748" v="33" actId="478"/>
          <ac:picMkLst>
            <pc:docMk/>
            <pc:sldMk cId="648548175" sldId="277"/>
            <ac:picMk id="2" creationId="{536430F2-3B5F-4351-A959-8EAAE3E12E91}"/>
          </ac:picMkLst>
        </pc:picChg>
        <pc:picChg chg="add mod">
          <ac:chgData name="Sarah Gothard" userId="0e53f415fda5f162" providerId="LiveId" clId="{AE3F2169-7DA0-4D72-BD0E-BF4C0D5BEBD6}" dt="2019-10-04T12:45:24.364" v="35" actId="1076"/>
          <ac:picMkLst>
            <pc:docMk/>
            <pc:sldMk cId="648548175" sldId="277"/>
            <ac:picMk id="6" creationId="{B1090B0F-F446-4515-B942-1EBA861203EF}"/>
          </ac:picMkLst>
        </pc:picChg>
      </pc:sldChg>
      <pc:sldChg chg="addSp delSp modSp mod setBg">
        <pc:chgData name="Sarah Gothard" userId="0e53f415fda5f162" providerId="LiveId" clId="{AE3F2169-7DA0-4D72-BD0E-BF4C0D5BEBD6}" dt="2019-10-04T12:45:36.914" v="39" actId="1076"/>
        <pc:sldMkLst>
          <pc:docMk/>
          <pc:sldMk cId="585163487" sldId="278"/>
        </pc:sldMkLst>
        <pc:spChg chg="mod ord">
          <ac:chgData name="Sarah Gothard" userId="0e53f415fda5f162" providerId="LiveId" clId="{AE3F2169-7DA0-4D72-BD0E-BF4C0D5BEBD6}" dt="2019-10-04T12:42:02.537" v="9" actId="26606"/>
          <ac:spMkLst>
            <pc:docMk/>
            <pc:sldMk cId="585163487" sldId="278"/>
            <ac:spMk id="4" creationId="{CDE2F3A7-4493-4017-A85F-83B3F27F1F07}"/>
          </ac:spMkLst>
        </pc:spChg>
        <pc:spChg chg="add">
          <ac:chgData name="Sarah Gothard" userId="0e53f415fda5f162" providerId="LiveId" clId="{AE3F2169-7DA0-4D72-BD0E-BF4C0D5BEBD6}" dt="2019-10-04T12:42:02.537" v="9" actId="26606"/>
          <ac:spMkLst>
            <pc:docMk/>
            <pc:sldMk cId="585163487" sldId="278"/>
            <ac:spMk id="9" creationId="{32BC26D8-82FB-445E-AA49-62A77D7C1EE0}"/>
          </ac:spMkLst>
        </pc:spChg>
        <pc:spChg chg="add">
          <ac:chgData name="Sarah Gothard" userId="0e53f415fda5f162" providerId="LiveId" clId="{AE3F2169-7DA0-4D72-BD0E-BF4C0D5BEBD6}" dt="2019-10-04T12:42:02.537" v="9" actId="26606"/>
          <ac:spMkLst>
            <pc:docMk/>
            <pc:sldMk cId="585163487" sldId="278"/>
            <ac:spMk id="11" creationId="{CB44330D-EA18-4254-AA95-EB49948539B8}"/>
          </ac:spMkLst>
        </pc:spChg>
        <pc:picChg chg="del mod">
          <ac:chgData name="Sarah Gothard" userId="0e53f415fda5f162" providerId="LiveId" clId="{AE3F2169-7DA0-4D72-BD0E-BF4C0D5BEBD6}" dt="2019-10-04T12:45:32.779" v="37" actId="478"/>
          <ac:picMkLst>
            <pc:docMk/>
            <pc:sldMk cId="585163487" sldId="278"/>
            <ac:picMk id="2" creationId="{4B9A764B-95B1-47F0-BBFD-C2DE14E0B9EC}"/>
          </ac:picMkLst>
        </pc:picChg>
        <pc:picChg chg="add mod">
          <ac:chgData name="Sarah Gothard" userId="0e53f415fda5f162" providerId="LiveId" clId="{AE3F2169-7DA0-4D72-BD0E-BF4C0D5BEBD6}" dt="2019-10-04T12:45:36.914" v="39" actId="1076"/>
          <ac:picMkLst>
            <pc:docMk/>
            <pc:sldMk cId="585163487" sldId="278"/>
            <ac:picMk id="6" creationId="{CD18E550-76B0-4FFD-90D3-100027D39D4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5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8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6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2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7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6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9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9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3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6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5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7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54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1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77FDDE-A9FA-4D5B-8FC4-D9F62321E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79388"/>
            <a:ext cx="10905066" cy="20992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E9430-AE66-48BF-9BFB-A82D2FB4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025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18E550-76B0-4FFD-90D3-100027D39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51" y="631232"/>
            <a:ext cx="10087897" cy="559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6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3EB4E7-BB45-417F-B0C8-01BB3842C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93934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5460C6-9482-4B5F-AB55-2702C73BC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11342"/>
            <a:ext cx="10905066" cy="2835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693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601833-675B-4A1C-BA61-BC1C0320F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51" y="631232"/>
            <a:ext cx="10087897" cy="559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3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D293A8-9157-4218-934F-35A91370E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9862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A0858A-C69C-4458-8EDA-1A4FA77D1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38604"/>
            <a:ext cx="10905066" cy="27807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837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150D9C-E01F-4A30-AEE5-6BFE244CF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51" y="620438"/>
            <a:ext cx="10087897" cy="559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9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3C9A40-D685-4365-9518-9BF26EC2C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927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FAE94-B317-4579-A0BD-BB0047030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34024"/>
            <a:ext cx="10905066" cy="258995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1478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090B0F-F446-4515-B942-1EBA86120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51" y="620438"/>
            <a:ext cx="10087897" cy="559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4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DE0720-E095-4D95-9D25-2E741DD98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8367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F7E70D-7734-4B51-8C4C-E175D933B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79498"/>
            <a:ext cx="10905066" cy="26990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2F3A7-4493-4017-A85F-83B3F27F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741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2019-10-04T12:42:11Z</dcterms:created>
  <dcterms:modified xsi:type="dcterms:W3CDTF">2019-10-04T12:45:41Z</dcterms:modified>
</cp:coreProperties>
</file>