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15"/>
  </p:notesMasterIdLst>
  <p:handoutMasterIdLst>
    <p:handoutMasterId r:id="rId16"/>
  </p:handoutMasterIdLst>
  <p:sldIdLst>
    <p:sldId id="262" r:id="rId2"/>
    <p:sldId id="264" r:id="rId3"/>
    <p:sldId id="265" r:id="rId4"/>
    <p:sldId id="276" r:id="rId5"/>
    <p:sldId id="266" r:id="rId6"/>
    <p:sldId id="268" r:id="rId7"/>
    <p:sldId id="269" r:id="rId8"/>
    <p:sldId id="270" r:id="rId9"/>
    <p:sldId id="271" r:id="rId10"/>
    <p:sldId id="272" r:id="rId11"/>
    <p:sldId id="274" r:id="rId12"/>
    <p:sldId id="275" r:id="rId13"/>
    <p:sldId id="27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57BF14-AE02-41B4-A0E6-EDC4CD44E741}" v="32" dt="2021-06-09T19:44:42.835"/>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1160" autoAdjust="0"/>
  </p:normalViewPr>
  <p:slideViewPr>
    <p:cSldViewPr snapToGrid="0" showGuides="1">
      <p:cViewPr varScale="1">
        <p:scale>
          <a:sx n="65" d="100"/>
          <a:sy n="65" d="100"/>
        </p:scale>
        <p:origin x="972"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CA57BF14-AE02-41B4-A0E6-EDC4CD44E741}"/>
    <pc:docChg chg="undo redo custSel addSld delSld modSld">
      <pc:chgData name="Sarah Gothard" userId="0e53f415fda5f162" providerId="LiveId" clId="{CA57BF14-AE02-41B4-A0E6-EDC4CD44E741}" dt="2021-06-10T00:42:41.238" v="155" actId="1076"/>
      <pc:docMkLst>
        <pc:docMk/>
      </pc:docMkLst>
      <pc:sldChg chg="addSp delSp modSp mod">
        <pc:chgData name="Sarah Gothard" userId="0e53f415fda5f162" providerId="LiveId" clId="{CA57BF14-AE02-41B4-A0E6-EDC4CD44E741}" dt="2021-06-09T19:41:20.699" v="82" actId="1076"/>
        <pc:sldMkLst>
          <pc:docMk/>
          <pc:sldMk cId="219344417" sldId="262"/>
        </pc:sldMkLst>
        <pc:spChg chg="del">
          <ac:chgData name="Sarah Gothard" userId="0e53f415fda5f162" providerId="LiveId" clId="{CA57BF14-AE02-41B4-A0E6-EDC4CD44E741}" dt="2020-11-04T20:59:08.064" v="19" actId="478"/>
          <ac:spMkLst>
            <pc:docMk/>
            <pc:sldMk cId="219344417" sldId="262"/>
            <ac:spMk id="5" creationId="{51758FCC-16BE-4944-BAEA-A6F5B0DD3660}"/>
          </ac:spMkLst>
        </pc:spChg>
        <pc:picChg chg="add del">
          <ac:chgData name="Sarah Gothard" userId="0e53f415fda5f162" providerId="LiveId" clId="{CA57BF14-AE02-41B4-A0E6-EDC4CD44E741}" dt="2021-06-09T19:41:04.678" v="79" actId="478"/>
          <ac:picMkLst>
            <pc:docMk/>
            <pc:sldMk cId="219344417" sldId="262"/>
            <ac:picMk id="3" creationId="{7D86CC95-518C-4330-AA86-139DA3C5D3D8}"/>
          </ac:picMkLst>
        </pc:picChg>
        <pc:picChg chg="add del">
          <ac:chgData name="Sarah Gothard" userId="0e53f415fda5f162" providerId="LiveId" clId="{CA57BF14-AE02-41B4-A0E6-EDC4CD44E741}" dt="2021-06-09T19:41:03.825" v="78" actId="478"/>
          <ac:picMkLst>
            <pc:docMk/>
            <pc:sldMk cId="219344417" sldId="262"/>
            <ac:picMk id="6" creationId="{67B27421-5176-43F8-8028-831855684AA3}"/>
          </ac:picMkLst>
        </pc:picChg>
        <pc:picChg chg="add mod">
          <ac:chgData name="Sarah Gothard" userId="0e53f415fda5f162" providerId="LiveId" clId="{CA57BF14-AE02-41B4-A0E6-EDC4CD44E741}" dt="2021-06-09T19:41:20.699" v="82" actId="1076"/>
          <ac:picMkLst>
            <pc:docMk/>
            <pc:sldMk cId="219344417" sldId="262"/>
            <ac:picMk id="8" creationId="{C1B0485C-B66A-459D-84D7-384F59D874AC}"/>
          </ac:picMkLst>
        </pc:picChg>
      </pc:sldChg>
      <pc:sldChg chg="addSp delSp modSp mod">
        <pc:chgData name="Sarah Gothard" userId="0e53f415fda5f162" providerId="LiveId" clId="{CA57BF14-AE02-41B4-A0E6-EDC4CD44E741}" dt="2021-06-09T19:43:07.077" v="91" actId="1076"/>
        <pc:sldMkLst>
          <pc:docMk/>
          <pc:sldMk cId="795945589" sldId="264"/>
        </pc:sldMkLst>
        <pc:picChg chg="add del mod">
          <ac:chgData name="Sarah Gothard" userId="0e53f415fda5f162" providerId="LiveId" clId="{CA57BF14-AE02-41B4-A0E6-EDC4CD44E741}" dt="2021-06-09T19:42:08.210" v="83" actId="478"/>
          <ac:picMkLst>
            <pc:docMk/>
            <pc:sldMk cId="795945589" sldId="264"/>
            <ac:picMk id="3" creationId="{4C5165D9-E3E4-4CF1-AFC3-05A5A7454D35}"/>
          </ac:picMkLst>
        </pc:picChg>
        <pc:picChg chg="add del">
          <ac:chgData name="Sarah Gothard" userId="0e53f415fda5f162" providerId="LiveId" clId="{CA57BF14-AE02-41B4-A0E6-EDC4CD44E741}" dt="2021-06-09T19:42:09.331" v="85" actId="22"/>
          <ac:picMkLst>
            <pc:docMk/>
            <pc:sldMk cId="795945589" sldId="264"/>
            <ac:picMk id="6" creationId="{B7687BF3-F4B6-4B84-B337-A6A3B7EF4F4C}"/>
          </ac:picMkLst>
        </pc:picChg>
        <pc:picChg chg="add del mod">
          <ac:chgData name="Sarah Gothard" userId="0e53f415fda5f162" providerId="LiveId" clId="{CA57BF14-AE02-41B4-A0E6-EDC4CD44E741}" dt="2021-06-09T19:43:01.735" v="88" actId="478"/>
          <ac:picMkLst>
            <pc:docMk/>
            <pc:sldMk cId="795945589" sldId="264"/>
            <ac:picMk id="8" creationId="{FDC89604-F4E9-476E-8A91-F18EC94C4576}"/>
          </ac:picMkLst>
        </pc:picChg>
        <pc:picChg chg="add mod">
          <ac:chgData name="Sarah Gothard" userId="0e53f415fda5f162" providerId="LiveId" clId="{CA57BF14-AE02-41B4-A0E6-EDC4CD44E741}" dt="2021-06-09T19:43:07.077" v="91" actId="1076"/>
          <ac:picMkLst>
            <pc:docMk/>
            <pc:sldMk cId="795945589" sldId="264"/>
            <ac:picMk id="10" creationId="{7884AD9A-CB8E-4B0D-8360-103A85645E61}"/>
          </ac:picMkLst>
        </pc:picChg>
      </pc:sldChg>
      <pc:sldChg chg="addSp delSp modSp add mod">
        <pc:chgData name="Sarah Gothard" userId="0e53f415fda5f162" providerId="LiveId" clId="{CA57BF14-AE02-41B4-A0E6-EDC4CD44E741}" dt="2021-06-09T19:44:35.433" v="99" actId="1076"/>
        <pc:sldMkLst>
          <pc:docMk/>
          <pc:sldMk cId="3484739273" sldId="265"/>
        </pc:sldMkLst>
        <pc:picChg chg="add del mod">
          <ac:chgData name="Sarah Gothard" userId="0e53f415fda5f162" providerId="LiveId" clId="{CA57BF14-AE02-41B4-A0E6-EDC4CD44E741}" dt="2021-06-09T19:44:11.695" v="92" actId="478"/>
          <ac:picMkLst>
            <pc:docMk/>
            <pc:sldMk cId="3484739273" sldId="265"/>
            <ac:picMk id="3" creationId="{B142D3D1-77FA-4C0B-8834-2D27281E3347}"/>
          </ac:picMkLst>
        </pc:picChg>
        <pc:picChg chg="add mod">
          <ac:chgData name="Sarah Gothard" userId="0e53f415fda5f162" providerId="LiveId" clId="{CA57BF14-AE02-41B4-A0E6-EDC4CD44E741}" dt="2021-06-09T19:44:35.433" v="99" actId="1076"/>
          <ac:picMkLst>
            <pc:docMk/>
            <pc:sldMk cId="3484739273" sldId="265"/>
            <ac:picMk id="6" creationId="{8804D04C-3AE8-4DF1-BD70-E0C2C5529566}"/>
          </ac:picMkLst>
        </pc:picChg>
      </pc:sldChg>
      <pc:sldChg chg="addSp delSp modSp add mod">
        <pc:chgData name="Sarah Gothard" userId="0e53f415fda5f162" providerId="LiveId" clId="{CA57BF14-AE02-41B4-A0E6-EDC4CD44E741}" dt="2021-06-09T19:49:16.609" v="116" actId="1076"/>
        <pc:sldMkLst>
          <pc:docMk/>
          <pc:sldMk cId="2480312556" sldId="266"/>
        </pc:sldMkLst>
        <pc:picChg chg="add del mod">
          <ac:chgData name="Sarah Gothard" userId="0e53f415fda5f162" providerId="LiveId" clId="{CA57BF14-AE02-41B4-A0E6-EDC4CD44E741}" dt="2021-06-09T19:49:08.600" v="113" actId="478"/>
          <ac:picMkLst>
            <pc:docMk/>
            <pc:sldMk cId="2480312556" sldId="266"/>
            <ac:picMk id="3" creationId="{C0B46DAE-6943-4E40-A227-29CAF1754A9B}"/>
          </ac:picMkLst>
        </pc:picChg>
        <pc:picChg chg="add mod">
          <ac:chgData name="Sarah Gothard" userId="0e53f415fda5f162" providerId="LiveId" clId="{CA57BF14-AE02-41B4-A0E6-EDC4CD44E741}" dt="2021-06-09T19:49:16.609" v="116" actId="1076"/>
          <ac:picMkLst>
            <pc:docMk/>
            <pc:sldMk cId="2480312556" sldId="266"/>
            <ac:picMk id="6" creationId="{412A2C06-39B4-4C11-9B02-9657BB758094}"/>
          </ac:picMkLst>
        </pc:picChg>
      </pc:sldChg>
      <pc:sldChg chg="addSp modSp add del mod">
        <pc:chgData name="Sarah Gothard" userId="0e53f415fda5f162" providerId="LiveId" clId="{CA57BF14-AE02-41B4-A0E6-EDC4CD44E741}" dt="2021-06-09T19:49:26.862" v="117" actId="47"/>
        <pc:sldMkLst>
          <pc:docMk/>
          <pc:sldMk cId="3847283255" sldId="267"/>
        </pc:sldMkLst>
        <pc:picChg chg="add mod">
          <ac:chgData name="Sarah Gothard" userId="0e53f415fda5f162" providerId="LiveId" clId="{CA57BF14-AE02-41B4-A0E6-EDC4CD44E741}" dt="2020-11-04T21:01:15.560" v="34" actId="1076"/>
          <ac:picMkLst>
            <pc:docMk/>
            <pc:sldMk cId="3847283255" sldId="267"/>
            <ac:picMk id="3" creationId="{52C4A1D8-F2C4-49E2-976E-21D6147F17C6}"/>
          </ac:picMkLst>
        </pc:picChg>
      </pc:sldChg>
      <pc:sldChg chg="addSp delSp modSp add mod">
        <pc:chgData name="Sarah Gothard" userId="0e53f415fda5f162" providerId="LiveId" clId="{CA57BF14-AE02-41B4-A0E6-EDC4CD44E741}" dt="2021-06-10T00:32:19.113" v="123" actId="1076"/>
        <pc:sldMkLst>
          <pc:docMk/>
          <pc:sldMk cId="3981562006" sldId="268"/>
        </pc:sldMkLst>
        <pc:picChg chg="add del mod">
          <ac:chgData name="Sarah Gothard" userId="0e53f415fda5f162" providerId="LiveId" clId="{CA57BF14-AE02-41B4-A0E6-EDC4CD44E741}" dt="2021-06-10T00:32:07.151" v="118" actId="478"/>
          <ac:picMkLst>
            <pc:docMk/>
            <pc:sldMk cId="3981562006" sldId="268"/>
            <ac:picMk id="3" creationId="{AC2378DB-957E-421E-A9A7-6E826B697239}"/>
          </ac:picMkLst>
        </pc:picChg>
        <pc:picChg chg="add mod">
          <ac:chgData name="Sarah Gothard" userId="0e53f415fda5f162" providerId="LiveId" clId="{CA57BF14-AE02-41B4-A0E6-EDC4CD44E741}" dt="2021-06-10T00:32:19.113" v="123" actId="1076"/>
          <ac:picMkLst>
            <pc:docMk/>
            <pc:sldMk cId="3981562006" sldId="268"/>
            <ac:picMk id="6" creationId="{4DFF1009-B0DE-4A34-95AB-A65CD21304BD}"/>
          </ac:picMkLst>
        </pc:picChg>
      </pc:sldChg>
      <pc:sldChg chg="addSp delSp modSp add mod">
        <pc:chgData name="Sarah Gothard" userId="0e53f415fda5f162" providerId="LiveId" clId="{CA57BF14-AE02-41B4-A0E6-EDC4CD44E741}" dt="2021-06-10T00:33:43.886" v="131" actId="1076"/>
        <pc:sldMkLst>
          <pc:docMk/>
          <pc:sldMk cId="2147343186" sldId="269"/>
        </pc:sldMkLst>
        <pc:picChg chg="add del mod">
          <ac:chgData name="Sarah Gothard" userId="0e53f415fda5f162" providerId="LiveId" clId="{CA57BF14-AE02-41B4-A0E6-EDC4CD44E741}" dt="2021-06-10T00:33:36.789" v="128" actId="478"/>
          <ac:picMkLst>
            <pc:docMk/>
            <pc:sldMk cId="2147343186" sldId="269"/>
            <ac:picMk id="3" creationId="{4F8B9F47-8331-4B24-98FB-269F454AAF83}"/>
          </ac:picMkLst>
        </pc:picChg>
        <pc:picChg chg="add del mod">
          <ac:chgData name="Sarah Gothard" userId="0e53f415fda5f162" providerId="LiveId" clId="{CA57BF14-AE02-41B4-A0E6-EDC4CD44E741}" dt="2021-06-10T00:33:43.886" v="131" actId="1076"/>
          <ac:picMkLst>
            <pc:docMk/>
            <pc:sldMk cId="2147343186" sldId="269"/>
            <ac:picMk id="6" creationId="{98C8BCC8-70D5-4812-9BB7-9A129C411EAD}"/>
          </ac:picMkLst>
        </pc:picChg>
      </pc:sldChg>
      <pc:sldChg chg="addSp delSp modSp add mod">
        <pc:chgData name="Sarah Gothard" userId="0e53f415fda5f162" providerId="LiveId" clId="{CA57BF14-AE02-41B4-A0E6-EDC4CD44E741}" dt="2021-06-10T00:35:59.260" v="137" actId="1076"/>
        <pc:sldMkLst>
          <pc:docMk/>
          <pc:sldMk cId="4113068569" sldId="270"/>
        </pc:sldMkLst>
        <pc:picChg chg="add del mod">
          <ac:chgData name="Sarah Gothard" userId="0e53f415fda5f162" providerId="LiveId" clId="{CA57BF14-AE02-41B4-A0E6-EDC4CD44E741}" dt="2021-06-10T00:35:48.674" v="132" actId="478"/>
          <ac:picMkLst>
            <pc:docMk/>
            <pc:sldMk cId="4113068569" sldId="270"/>
            <ac:picMk id="3" creationId="{A75DB357-3403-43F4-AB04-48D56F864C1D}"/>
          </ac:picMkLst>
        </pc:picChg>
        <pc:picChg chg="add mod">
          <ac:chgData name="Sarah Gothard" userId="0e53f415fda5f162" providerId="LiveId" clId="{CA57BF14-AE02-41B4-A0E6-EDC4CD44E741}" dt="2021-06-10T00:35:59.260" v="137" actId="1076"/>
          <ac:picMkLst>
            <pc:docMk/>
            <pc:sldMk cId="4113068569" sldId="270"/>
            <ac:picMk id="6" creationId="{38E024FF-3096-4F16-AB81-382304401DEE}"/>
          </ac:picMkLst>
        </pc:picChg>
      </pc:sldChg>
      <pc:sldChg chg="addSp modSp add mod">
        <pc:chgData name="Sarah Gothard" userId="0e53f415fda5f162" providerId="LiveId" clId="{CA57BF14-AE02-41B4-A0E6-EDC4CD44E741}" dt="2020-11-04T21:04:27.763" v="50" actId="1076"/>
        <pc:sldMkLst>
          <pc:docMk/>
          <pc:sldMk cId="4265242891" sldId="271"/>
        </pc:sldMkLst>
        <pc:picChg chg="add mod">
          <ac:chgData name="Sarah Gothard" userId="0e53f415fda5f162" providerId="LiveId" clId="{CA57BF14-AE02-41B4-A0E6-EDC4CD44E741}" dt="2020-11-04T21:04:27.763" v="50" actId="1076"/>
          <ac:picMkLst>
            <pc:docMk/>
            <pc:sldMk cId="4265242891" sldId="271"/>
            <ac:picMk id="3" creationId="{E436F7AF-75F4-448D-A483-A211139BE15D}"/>
          </ac:picMkLst>
        </pc:picChg>
      </pc:sldChg>
      <pc:sldChg chg="addSp delSp modSp add mod">
        <pc:chgData name="Sarah Gothard" userId="0e53f415fda5f162" providerId="LiveId" clId="{CA57BF14-AE02-41B4-A0E6-EDC4CD44E741}" dt="2021-06-10T00:38:26.411" v="143" actId="1076"/>
        <pc:sldMkLst>
          <pc:docMk/>
          <pc:sldMk cId="907340135" sldId="272"/>
        </pc:sldMkLst>
        <pc:picChg chg="add del mod">
          <ac:chgData name="Sarah Gothard" userId="0e53f415fda5f162" providerId="LiveId" clId="{CA57BF14-AE02-41B4-A0E6-EDC4CD44E741}" dt="2020-11-04T21:06:41.343" v="59" actId="478"/>
          <ac:picMkLst>
            <pc:docMk/>
            <pc:sldMk cId="907340135" sldId="272"/>
            <ac:picMk id="3" creationId="{BB22E744-4B55-4EE8-80FB-55732229FDC0}"/>
          </ac:picMkLst>
        </pc:picChg>
        <pc:picChg chg="add del mod">
          <ac:chgData name="Sarah Gothard" userId="0e53f415fda5f162" providerId="LiveId" clId="{CA57BF14-AE02-41B4-A0E6-EDC4CD44E741}" dt="2021-06-10T00:38:11.940" v="138" actId="478"/>
          <ac:picMkLst>
            <pc:docMk/>
            <pc:sldMk cId="907340135" sldId="272"/>
            <ac:picMk id="5" creationId="{4B9CD216-639B-4FF6-80C7-31EE42879CED}"/>
          </ac:picMkLst>
        </pc:picChg>
        <pc:picChg chg="add mod">
          <ac:chgData name="Sarah Gothard" userId="0e53f415fda5f162" providerId="LiveId" clId="{CA57BF14-AE02-41B4-A0E6-EDC4CD44E741}" dt="2021-06-10T00:38:26.411" v="143" actId="1076"/>
          <ac:picMkLst>
            <pc:docMk/>
            <pc:sldMk cId="907340135" sldId="272"/>
            <ac:picMk id="6" creationId="{A5CDC42B-5AE1-49F8-9689-C4737D5067C6}"/>
          </ac:picMkLst>
        </pc:picChg>
      </pc:sldChg>
      <pc:sldChg chg="addSp delSp modSp add mod">
        <pc:chgData name="Sarah Gothard" userId="0e53f415fda5f162" providerId="LiveId" clId="{CA57BF14-AE02-41B4-A0E6-EDC4CD44E741}" dt="2021-06-10T00:42:41.238" v="155" actId="1076"/>
        <pc:sldMkLst>
          <pc:docMk/>
          <pc:sldMk cId="3848747690" sldId="273"/>
        </pc:sldMkLst>
        <pc:picChg chg="add del">
          <ac:chgData name="Sarah Gothard" userId="0e53f415fda5f162" providerId="LiveId" clId="{CA57BF14-AE02-41B4-A0E6-EDC4CD44E741}" dt="2020-11-04T20:58:22.363" v="10"/>
          <ac:picMkLst>
            <pc:docMk/>
            <pc:sldMk cId="3848747690" sldId="273"/>
            <ac:picMk id="3" creationId="{A7BF750C-80EF-4BF5-862F-4216ECB61FA6}"/>
          </ac:picMkLst>
        </pc:picChg>
        <pc:picChg chg="add mod">
          <ac:chgData name="Sarah Gothard" userId="0e53f415fda5f162" providerId="LiveId" clId="{CA57BF14-AE02-41B4-A0E6-EDC4CD44E741}" dt="2021-06-10T00:42:41.238" v="155" actId="1076"/>
          <ac:picMkLst>
            <pc:docMk/>
            <pc:sldMk cId="3848747690" sldId="273"/>
            <ac:picMk id="5" creationId="{11B771DE-5E03-44EE-8A4C-2884683AB790}"/>
          </ac:picMkLst>
        </pc:picChg>
        <pc:picChg chg="add del">
          <ac:chgData name="Sarah Gothard" userId="0e53f415fda5f162" providerId="LiveId" clId="{CA57BF14-AE02-41B4-A0E6-EDC4CD44E741}" dt="2020-11-04T20:58:32.371" v="12"/>
          <ac:picMkLst>
            <pc:docMk/>
            <pc:sldMk cId="3848747690" sldId="273"/>
            <ac:picMk id="5" creationId="{CC633B52-465C-4187-B8C7-D9E849E8A8ED}"/>
          </ac:picMkLst>
        </pc:picChg>
        <pc:picChg chg="add del mod">
          <ac:chgData name="Sarah Gothard" userId="0e53f415fda5f162" providerId="LiveId" clId="{CA57BF14-AE02-41B4-A0E6-EDC4CD44E741}" dt="2020-11-04T20:59:04.072" v="18" actId="21"/>
          <ac:picMkLst>
            <pc:docMk/>
            <pc:sldMk cId="3848747690" sldId="273"/>
            <ac:picMk id="6" creationId="{94C7B6D5-B999-4B56-8640-FCE4B4692850}"/>
          </ac:picMkLst>
        </pc:picChg>
        <pc:picChg chg="add del mod">
          <ac:chgData name="Sarah Gothard" userId="0e53f415fda5f162" providerId="LiveId" clId="{CA57BF14-AE02-41B4-A0E6-EDC4CD44E741}" dt="2021-06-10T00:42:05.525" v="152" actId="478"/>
          <ac:picMkLst>
            <pc:docMk/>
            <pc:sldMk cId="3848747690" sldId="273"/>
            <ac:picMk id="7" creationId="{4B5E9B37-88DB-4750-8A39-8A6D5952AE53}"/>
          </ac:picMkLst>
        </pc:picChg>
      </pc:sldChg>
      <pc:sldChg chg="addSp delSp modSp add mod">
        <pc:chgData name="Sarah Gothard" userId="0e53f415fda5f162" providerId="LiveId" clId="{CA57BF14-AE02-41B4-A0E6-EDC4CD44E741}" dt="2021-06-10T00:40:26.209" v="147" actId="1076"/>
        <pc:sldMkLst>
          <pc:docMk/>
          <pc:sldMk cId="574780526" sldId="274"/>
        </pc:sldMkLst>
        <pc:picChg chg="add del mod">
          <ac:chgData name="Sarah Gothard" userId="0e53f415fda5f162" providerId="LiveId" clId="{CA57BF14-AE02-41B4-A0E6-EDC4CD44E741}" dt="2021-06-10T00:40:19.307" v="144" actId="478"/>
          <ac:picMkLst>
            <pc:docMk/>
            <pc:sldMk cId="574780526" sldId="274"/>
            <ac:picMk id="3" creationId="{FD2ECC41-8B5F-4E30-A2FC-15D04AD2B8AC}"/>
          </ac:picMkLst>
        </pc:picChg>
        <pc:picChg chg="add mod">
          <ac:chgData name="Sarah Gothard" userId="0e53f415fda5f162" providerId="LiveId" clId="{CA57BF14-AE02-41B4-A0E6-EDC4CD44E741}" dt="2021-06-10T00:40:26.209" v="147" actId="1076"/>
          <ac:picMkLst>
            <pc:docMk/>
            <pc:sldMk cId="574780526" sldId="274"/>
            <ac:picMk id="6" creationId="{A0FFD789-15EA-4398-8730-000A4C2BA60A}"/>
          </ac:picMkLst>
        </pc:picChg>
      </pc:sldChg>
      <pc:sldChg chg="addSp delSp modSp add mod">
        <pc:chgData name="Sarah Gothard" userId="0e53f415fda5f162" providerId="LiveId" clId="{CA57BF14-AE02-41B4-A0E6-EDC4CD44E741}" dt="2021-06-10T00:42:03.771" v="151" actId="1076"/>
        <pc:sldMkLst>
          <pc:docMk/>
          <pc:sldMk cId="1855997870" sldId="275"/>
        </pc:sldMkLst>
        <pc:picChg chg="add del">
          <ac:chgData name="Sarah Gothard" userId="0e53f415fda5f162" providerId="LiveId" clId="{CA57BF14-AE02-41B4-A0E6-EDC4CD44E741}" dt="2020-11-04T21:06:09.704" v="54"/>
          <ac:picMkLst>
            <pc:docMk/>
            <pc:sldMk cId="1855997870" sldId="275"/>
            <ac:picMk id="3" creationId="{7FB84A73-50EC-4F79-8076-13D762CA0EB1}"/>
          </ac:picMkLst>
        </pc:picChg>
        <pc:picChg chg="add del mod">
          <ac:chgData name="Sarah Gothard" userId="0e53f415fda5f162" providerId="LiveId" clId="{CA57BF14-AE02-41B4-A0E6-EDC4CD44E741}" dt="2021-06-10T00:41:54.925" v="148" actId="478"/>
          <ac:picMkLst>
            <pc:docMk/>
            <pc:sldMk cId="1855997870" sldId="275"/>
            <ac:picMk id="5" creationId="{C32EDEB4-9460-41C7-BE12-8563506C12EC}"/>
          </ac:picMkLst>
        </pc:picChg>
        <pc:picChg chg="add mod">
          <ac:chgData name="Sarah Gothard" userId="0e53f415fda5f162" providerId="LiveId" clId="{CA57BF14-AE02-41B4-A0E6-EDC4CD44E741}" dt="2021-06-10T00:42:03.771" v="151" actId="1076"/>
          <ac:picMkLst>
            <pc:docMk/>
            <pc:sldMk cId="1855997870" sldId="275"/>
            <ac:picMk id="6" creationId="{3E9D151E-E39D-4C6F-BDFD-72FF08C47226}"/>
          </ac:picMkLst>
        </pc:picChg>
      </pc:sldChg>
      <pc:sldChg chg="addSp delSp modSp add mod">
        <pc:chgData name="Sarah Gothard" userId="0e53f415fda5f162" providerId="LiveId" clId="{CA57BF14-AE02-41B4-A0E6-EDC4CD44E741}" dt="2021-06-09T19:48:23.948" v="112" actId="1076"/>
        <pc:sldMkLst>
          <pc:docMk/>
          <pc:sldMk cId="1868525907" sldId="276"/>
        </pc:sldMkLst>
        <pc:picChg chg="add del mod">
          <ac:chgData name="Sarah Gothard" userId="0e53f415fda5f162" providerId="LiveId" clId="{CA57BF14-AE02-41B4-A0E6-EDC4CD44E741}" dt="2021-06-09T19:48:16.064" v="109" actId="478"/>
          <ac:picMkLst>
            <pc:docMk/>
            <pc:sldMk cId="1868525907" sldId="276"/>
            <ac:picMk id="5" creationId="{2E5222AE-C845-4534-89CC-9815D63AE37D}"/>
          </ac:picMkLst>
        </pc:picChg>
        <pc:picChg chg="del">
          <ac:chgData name="Sarah Gothard" userId="0e53f415fda5f162" providerId="LiveId" clId="{CA57BF14-AE02-41B4-A0E6-EDC4CD44E741}" dt="2021-06-09T19:46:44.853" v="103" actId="478"/>
          <ac:picMkLst>
            <pc:docMk/>
            <pc:sldMk cId="1868525907" sldId="276"/>
            <ac:picMk id="6" creationId="{8804D04C-3AE8-4DF1-BD70-E0C2C5529566}"/>
          </ac:picMkLst>
        </pc:picChg>
        <pc:picChg chg="add mod">
          <ac:chgData name="Sarah Gothard" userId="0e53f415fda5f162" providerId="LiveId" clId="{CA57BF14-AE02-41B4-A0E6-EDC4CD44E741}" dt="2021-06-09T19:48:23.948" v="112" actId="1076"/>
          <ac:picMkLst>
            <pc:docMk/>
            <pc:sldMk cId="1868525907" sldId="276"/>
            <ac:picMk id="8" creationId="{4BDC6EE2-4218-4256-8E5D-D30A8C748FF6}"/>
          </ac:picMkLst>
        </pc:picChg>
      </pc:sldChg>
      <pc:sldChg chg="new del">
        <pc:chgData name="Sarah Gothard" userId="0e53f415fda5f162" providerId="LiveId" clId="{CA57BF14-AE02-41B4-A0E6-EDC4CD44E741}" dt="2021-06-09T19:44:41.054" v="101" actId="680"/>
        <pc:sldMkLst>
          <pc:docMk/>
          <pc:sldMk cId="3278624058" sldId="27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6/9/2021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6/9/2021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6/9/2021</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6/9/2021</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6/9/2021</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6/9/2021</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6/9/2021</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6/9/2021</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6/9/2021</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6/9/2021</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6/9/2021</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6/9/2021</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6/9/2021</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6/9/2021</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6/9/2021</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6/9/2021</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6/9/2021</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17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6/9/2021</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1B0485C-B66A-459D-84D7-384F59D874AC}"/>
              </a:ext>
            </a:extLst>
          </p:cNvPr>
          <p:cNvPicPr>
            <a:picLocks noChangeAspect="1"/>
          </p:cNvPicPr>
          <p:nvPr/>
        </p:nvPicPr>
        <p:blipFill>
          <a:blip r:embed="rId3"/>
          <a:stretch>
            <a:fillRect/>
          </a:stretch>
        </p:blipFill>
        <p:spPr>
          <a:xfrm>
            <a:off x="671053" y="2631091"/>
            <a:ext cx="10825316" cy="1566118"/>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5CDC42B-5AE1-49F8-9689-C4737D5067C6}"/>
              </a:ext>
            </a:extLst>
          </p:cNvPr>
          <p:cNvPicPr>
            <a:picLocks noChangeAspect="1"/>
          </p:cNvPicPr>
          <p:nvPr/>
        </p:nvPicPr>
        <p:blipFill>
          <a:blip r:embed="rId2"/>
          <a:stretch>
            <a:fillRect/>
          </a:stretch>
        </p:blipFill>
        <p:spPr>
          <a:xfrm>
            <a:off x="913337" y="627363"/>
            <a:ext cx="10365325" cy="5603274"/>
          </a:xfrm>
          <a:prstGeom prst="rect">
            <a:avLst/>
          </a:prstGeom>
        </p:spPr>
      </p:pic>
    </p:spTree>
    <p:extLst>
      <p:ext uri="{BB962C8B-B14F-4D97-AF65-F5344CB8AC3E}">
        <p14:creationId xmlns:p14="http://schemas.microsoft.com/office/powerpoint/2010/main" val="907340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0FFD789-15EA-4398-8730-000A4C2BA60A}"/>
              </a:ext>
            </a:extLst>
          </p:cNvPr>
          <p:cNvPicPr>
            <a:picLocks noChangeAspect="1"/>
          </p:cNvPicPr>
          <p:nvPr/>
        </p:nvPicPr>
        <p:blipFill>
          <a:blip r:embed="rId2"/>
          <a:stretch>
            <a:fillRect/>
          </a:stretch>
        </p:blipFill>
        <p:spPr>
          <a:xfrm>
            <a:off x="712838" y="518978"/>
            <a:ext cx="10766323" cy="5820044"/>
          </a:xfrm>
          <a:prstGeom prst="rect">
            <a:avLst/>
          </a:prstGeom>
        </p:spPr>
      </p:pic>
    </p:spTree>
    <p:extLst>
      <p:ext uri="{BB962C8B-B14F-4D97-AF65-F5344CB8AC3E}">
        <p14:creationId xmlns:p14="http://schemas.microsoft.com/office/powerpoint/2010/main" val="574780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E9D151E-E39D-4C6F-BDFD-72FF08C47226}"/>
              </a:ext>
            </a:extLst>
          </p:cNvPr>
          <p:cNvPicPr>
            <a:picLocks noChangeAspect="1"/>
          </p:cNvPicPr>
          <p:nvPr/>
        </p:nvPicPr>
        <p:blipFill>
          <a:blip r:embed="rId2"/>
          <a:stretch>
            <a:fillRect/>
          </a:stretch>
        </p:blipFill>
        <p:spPr>
          <a:xfrm>
            <a:off x="948813" y="599318"/>
            <a:ext cx="10294374" cy="5659363"/>
          </a:xfrm>
          <a:prstGeom prst="rect">
            <a:avLst/>
          </a:prstGeom>
        </p:spPr>
      </p:pic>
    </p:spTree>
    <p:extLst>
      <p:ext uri="{BB962C8B-B14F-4D97-AF65-F5344CB8AC3E}">
        <p14:creationId xmlns:p14="http://schemas.microsoft.com/office/powerpoint/2010/main" val="1855997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1B771DE-5E03-44EE-8A4C-2884683AB790}"/>
              </a:ext>
            </a:extLst>
          </p:cNvPr>
          <p:cNvPicPr>
            <a:picLocks noChangeAspect="1"/>
          </p:cNvPicPr>
          <p:nvPr/>
        </p:nvPicPr>
        <p:blipFill>
          <a:blip r:embed="rId2"/>
          <a:stretch>
            <a:fillRect/>
          </a:stretch>
        </p:blipFill>
        <p:spPr>
          <a:xfrm>
            <a:off x="749709" y="1693678"/>
            <a:ext cx="10692581" cy="3440943"/>
          </a:xfrm>
          <a:prstGeom prst="rect">
            <a:avLst/>
          </a:prstGeom>
        </p:spPr>
      </p:pic>
    </p:spTree>
    <p:extLst>
      <p:ext uri="{BB962C8B-B14F-4D97-AF65-F5344CB8AC3E}">
        <p14:creationId xmlns:p14="http://schemas.microsoft.com/office/powerpoint/2010/main" val="3848747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884AD9A-CB8E-4B0D-8360-103A85645E61}"/>
              </a:ext>
            </a:extLst>
          </p:cNvPr>
          <p:cNvPicPr>
            <a:picLocks noChangeAspect="1"/>
          </p:cNvPicPr>
          <p:nvPr/>
        </p:nvPicPr>
        <p:blipFill>
          <a:blip r:embed="rId2"/>
          <a:stretch>
            <a:fillRect/>
          </a:stretch>
        </p:blipFill>
        <p:spPr>
          <a:xfrm>
            <a:off x="671053" y="1672321"/>
            <a:ext cx="10825316" cy="3483658"/>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804D04C-3AE8-4DF1-BD70-E0C2C5529566}"/>
              </a:ext>
            </a:extLst>
          </p:cNvPr>
          <p:cNvPicPr>
            <a:picLocks noChangeAspect="1"/>
          </p:cNvPicPr>
          <p:nvPr/>
        </p:nvPicPr>
        <p:blipFill>
          <a:blip r:embed="rId2"/>
          <a:stretch>
            <a:fillRect/>
          </a:stretch>
        </p:blipFill>
        <p:spPr>
          <a:xfrm>
            <a:off x="1101553" y="609269"/>
            <a:ext cx="9988894" cy="5639461"/>
          </a:xfrm>
          <a:prstGeom prst="rect">
            <a:avLst/>
          </a:prstGeom>
        </p:spPr>
      </p:pic>
    </p:spTree>
    <p:extLst>
      <p:ext uri="{BB962C8B-B14F-4D97-AF65-F5344CB8AC3E}">
        <p14:creationId xmlns:p14="http://schemas.microsoft.com/office/powerpoint/2010/main" val="3484739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BDC6EE2-4218-4256-8E5D-D30A8C748FF6}"/>
              </a:ext>
            </a:extLst>
          </p:cNvPr>
          <p:cNvPicPr>
            <a:picLocks noChangeAspect="1"/>
          </p:cNvPicPr>
          <p:nvPr/>
        </p:nvPicPr>
        <p:blipFill>
          <a:blip r:embed="rId2"/>
          <a:stretch>
            <a:fillRect/>
          </a:stretch>
        </p:blipFill>
        <p:spPr>
          <a:xfrm>
            <a:off x="936524" y="668335"/>
            <a:ext cx="10294374" cy="5521329"/>
          </a:xfrm>
          <a:prstGeom prst="rect">
            <a:avLst/>
          </a:prstGeom>
        </p:spPr>
      </p:pic>
    </p:spTree>
    <p:extLst>
      <p:ext uri="{BB962C8B-B14F-4D97-AF65-F5344CB8AC3E}">
        <p14:creationId xmlns:p14="http://schemas.microsoft.com/office/powerpoint/2010/main" val="1868525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12A2C06-39B4-4C11-9B02-9657BB758094}"/>
              </a:ext>
            </a:extLst>
          </p:cNvPr>
          <p:cNvPicPr>
            <a:picLocks noChangeAspect="1"/>
          </p:cNvPicPr>
          <p:nvPr/>
        </p:nvPicPr>
        <p:blipFill>
          <a:blip r:embed="rId2"/>
          <a:stretch>
            <a:fillRect/>
          </a:stretch>
        </p:blipFill>
        <p:spPr>
          <a:xfrm>
            <a:off x="959523" y="501650"/>
            <a:ext cx="9924786" cy="5897438"/>
          </a:xfrm>
          <a:prstGeom prst="rect">
            <a:avLst/>
          </a:prstGeom>
        </p:spPr>
      </p:pic>
    </p:spTree>
    <p:extLst>
      <p:ext uri="{BB962C8B-B14F-4D97-AF65-F5344CB8AC3E}">
        <p14:creationId xmlns:p14="http://schemas.microsoft.com/office/powerpoint/2010/main" val="2480312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DFF1009-B0DE-4A34-95AB-A65CD21304BD}"/>
              </a:ext>
            </a:extLst>
          </p:cNvPr>
          <p:cNvPicPr>
            <a:picLocks noChangeAspect="1"/>
          </p:cNvPicPr>
          <p:nvPr/>
        </p:nvPicPr>
        <p:blipFill>
          <a:blip r:embed="rId2"/>
          <a:stretch>
            <a:fillRect/>
          </a:stretch>
        </p:blipFill>
        <p:spPr>
          <a:xfrm>
            <a:off x="1092416" y="604111"/>
            <a:ext cx="10007167" cy="5649777"/>
          </a:xfrm>
          <a:prstGeom prst="rect">
            <a:avLst/>
          </a:prstGeom>
        </p:spPr>
      </p:pic>
    </p:spTree>
    <p:extLst>
      <p:ext uri="{BB962C8B-B14F-4D97-AF65-F5344CB8AC3E}">
        <p14:creationId xmlns:p14="http://schemas.microsoft.com/office/powerpoint/2010/main" val="3981562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8C8BCC8-70D5-4812-9BB7-9A129C411EAD}"/>
              </a:ext>
            </a:extLst>
          </p:cNvPr>
          <p:cNvPicPr>
            <a:picLocks noChangeAspect="1"/>
          </p:cNvPicPr>
          <p:nvPr/>
        </p:nvPicPr>
        <p:blipFill>
          <a:blip r:embed="rId2"/>
          <a:stretch>
            <a:fillRect/>
          </a:stretch>
        </p:blipFill>
        <p:spPr>
          <a:xfrm>
            <a:off x="848033" y="583924"/>
            <a:ext cx="10471355" cy="5690151"/>
          </a:xfrm>
          <a:prstGeom prst="rect">
            <a:avLst/>
          </a:prstGeom>
        </p:spPr>
      </p:pic>
    </p:spTree>
    <p:extLst>
      <p:ext uri="{BB962C8B-B14F-4D97-AF65-F5344CB8AC3E}">
        <p14:creationId xmlns:p14="http://schemas.microsoft.com/office/powerpoint/2010/main" val="2147343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8E024FF-3096-4F16-AB81-382304401DEE}"/>
              </a:ext>
            </a:extLst>
          </p:cNvPr>
          <p:cNvPicPr>
            <a:picLocks noChangeAspect="1"/>
          </p:cNvPicPr>
          <p:nvPr/>
        </p:nvPicPr>
        <p:blipFill>
          <a:blip r:embed="rId2"/>
          <a:stretch>
            <a:fillRect/>
          </a:stretch>
        </p:blipFill>
        <p:spPr>
          <a:xfrm>
            <a:off x="1004120" y="654877"/>
            <a:ext cx="10183760" cy="5548245"/>
          </a:xfrm>
          <a:prstGeom prst="rect">
            <a:avLst/>
          </a:prstGeom>
        </p:spPr>
      </p:pic>
    </p:spTree>
    <p:extLst>
      <p:ext uri="{BB962C8B-B14F-4D97-AF65-F5344CB8AC3E}">
        <p14:creationId xmlns:p14="http://schemas.microsoft.com/office/powerpoint/2010/main" val="4113068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436F7AF-75F4-448D-A483-A211139BE15D}"/>
              </a:ext>
            </a:extLst>
          </p:cNvPr>
          <p:cNvPicPr>
            <a:picLocks noChangeAspect="1"/>
          </p:cNvPicPr>
          <p:nvPr/>
        </p:nvPicPr>
        <p:blipFill>
          <a:blip r:embed="rId2"/>
          <a:stretch>
            <a:fillRect/>
          </a:stretch>
        </p:blipFill>
        <p:spPr>
          <a:xfrm>
            <a:off x="713597" y="1697251"/>
            <a:ext cx="10764805" cy="3433798"/>
          </a:xfrm>
          <a:prstGeom prst="rect">
            <a:avLst/>
          </a:prstGeom>
        </p:spPr>
      </p:pic>
    </p:spTree>
    <p:extLst>
      <p:ext uri="{BB962C8B-B14F-4D97-AF65-F5344CB8AC3E}">
        <p14:creationId xmlns:p14="http://schemas.microsoft.com/office/powerpoint/2010/main" val="42652428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TotalTime>
  <Words>69</Words>
  <Application>Microsoft Office PowerPoint</Application>
  <PresentationFormat>Widescreen</PresentationFormat>
  <Paragraphs>15</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2019-10-03T14:51:38Z</dcterms:created>
  <dcterms:modified xsi:type="dcterms:W3CDTF">2021-06-10T00:42:48Z</dcterms:modified>
</cp:coreProperties>
</file>