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9"/>
  </p:notesMasterIdLst>
  <p:handoutMasterIdLst>
    <p:handoutMasterId r:id="rId10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7B31AB-9107-4093-AD02-81E4A5048279}" v="20" dt="2020-12-08T19:34:26.939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713" autoAdjust="0"/>
  </p:normalViewPr>
  <p:slideViewPr>
    <p:cSldViewPr snapToGrid="0" showGuides="1">
      <p:cViewPr varScale="1">
        <p:scale>
          <a:sx n="66" d="100"/>
          <a:sy n="66" d="100"/>
        </p:scale>
        <p:origin x="93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4A7B31AB-9107-4093-AD02-81E4A5048279}"/>
    <pc:docChg chg="undo custSel mod addSld delSld modSld">
      <pc:chgData name="Sarah Gothard" userId="0e53f415fda5f162" providerId="LiveId" clId="{4A7B31AB-9107-4093-AD02-81E4A5048279}" dt="2020-12-08T19:34:30.996" v="40" actId="47"/>
      <pc:docMkLst>
        <pc:docMk/>
      </pc:docMkLst>
      <pc:sldChg chg="addSp delSp modSp mod">
        <pc:chgData name="Sarah Gothard" userId="0e53f415fda5f162" providerId="LiveId" clId="{4A7B31AB-9107-4093-AD02-81E4A5048279}" dt="2020-12-08T19:30:55.159" v="16" actId="26606"/>
        <pc:sldMkLst>
          <pc:docMk/>
          <pc:sldMk cId="2211167003" sldId="257"/>
        </pc:sldMkLst>
        <pc:spChg chg="ord">
          <ac:chgData name="Sarah Gothard" userId="0e53f415fda5f162" providerId="LiveId" clId="{4A7B31AB-9107-4093-AD02-81E4A5048279}" dt="2020-12-08T19:30:55.159" v="16" actId="26606"/>
          <ac:spMkLst>
            <pc:docMk/>
            <pc:sldMk cId="2211167003" sldId="257"/>
            <ac:spMk id="5" creationId="{B35277B3-F2AB-47E8-A410-E4DFF7CB251C}"/>
          </ac:spMkLst>
        </pc:spChg>
        <pc:spChg chg="del">
          <ac:chgData name="Sarah Gothard" userId="0e53f415fda5f162" providerId="LiveId" clId="{4A7B31AB-9107-4093-AD02-81E4A5048279}" dt="2020-12-08T19:30:55.159" v="16" actId="26606"/>
          <ac:spMkLst>
            <pc:docMk/>
            <pc:sldMk cId="2211167003" sldId="257"/>
            <ac:spMk id="10" creationId="{32BC26D8-82FB-445E-AA49-62A77D7C1EE0}"/>
          </ac:spMkLst>
        </pc:spChg>
        <pc:spChg chg="del">
          <ac:chgData name="Sarah Gothard" userId="0e53f415fda5f162" providerId="LiveId" clId="{4A7B31AB-9107-4093-AD02-81E4A5048279}" dt="2020-12-08T19:30:55.159" v="16" actId="26606"/>
          <ac:spMkLst>
            <pc:docMk/>
            <pc:sldMk cId="2211167003" sldId="257"/>
            <ac:spMk id="12" creationId="{CB44330D-EA18-4254-AA95-EB49948539B8}"/>
          </ac:spMkLst>
        </pc:spChg>
        <pc:spChg chg="add">
          <ac:chgData name="Sarah Gothard" userId="0e53f415fda5f162" providerId="LiveId" clId="{4A7B31AB-9107-4093-AD02-81E4A5048279}" dt="2020-12-08T19:30:55.159" v="16" actId="26606"/>
          <ac:spMkLst>
            <pc:docMk/>
            <pc:sldMk cId="2211167003" sldId="257"/>
            <ac:spMk id="17" creationId="{32BC26D8-82FB-445E-AA49-62A77D7C1EE0}"/>
          </ac:spMkLst>
        </pc:spChg>
        <pc:spChg chg="add">
          <ac:chgData name="Sarah Gothard" userId="0e53f415fda5f162" providerId="LiveId" clId="{4A7B31AB-9107-4093-AD02-81E4A5048279}" dt="2020-12-08T19:30:55.159" v="16" actId="26606"/>
          <ac:spMkLst>
            <pc:docMk/>
            <pc:sldMk cId="2211167003" sldId="257"/>
            <ac:spMk id="19" creationId="{CB44330D-EA18-4254-AA95-EB49948539B8}"/>
          </ac:spMkLst>
        </pc:spChg>
        <pc:picChg chg="add mod">
          <ac:chgData name="Sarah Gothard" userId="0e53f415fda5f162" providerId="LiveId" clId="{4A7B31AB-9107-4093-AD02-81E4A5048279}" dt="2020-12-08T19:30:55.159" v="16" actId="26606"/>
          <ac:picMkLst>
            <pc:docMk/>
            <pc:sldMk cId="2211167003" sldId="257"/>
            <ac:picMk id="2" creationId="{07B79397-A709-4EFD-8C42-17423F421A07}"/>
          </ac:picMkLst>
        </pc:picChg>
        <pc:picChg chg="del">
          <ac:chgData name="Sarah Gothard" userId="0e53f415fda5f162" providerId="LiveId" clId="{4A7B31AB-9107-4093-AD02-81E4A5048279}" dt="2020-12-08T19:30:17.747" v="0" actId="478"/>
          <ac:picMkLst>
            <pc:docMk/>
            <pc:sldMk cId="2211167003" sldId="257"/>
            <ac:picMk id="3" creationId="{1B50FD2A-EBE6-415F-B6FD-2217F7446B85}"/>
          </ac:picMkLst>
        </pc:picChg>
      </pc:sldChg>
      <pc:sldChg chg="addSp delSp modSp mod">
        <pc:chgData name="Sarah Gothard" userId="0e53f415fda5f162" providerId="LiveId" clId="{4A7B31AB-9107-4093-AD02-81E4A5048279}" dt="2020-12-08T19:31:05.283" v="18" actId="26606"/>
        <pc:sldMkLst>
          <pc:docMk/>
          <pc:sldMk cId="160535647" sldId="258"/>
        </pc:sldMkLst>
        <pc:spChg chg="ord">
          <ac:chgData name="Sarah Gothard" userId="0e53f415fda5f162" providerId="LiveId" clId="{4A7B31AB-9107-4093-AD02-81E4A5048279}" dt="2020-12-08T19:31:05.283" v="18" actId="26606"/>
          <ac:spMkLst>
            <pc:docMk/>
            <pc:sldMk cId="160535647" sldId="258"/>
            <ac:spMk id="4" creationId="{CF296888-AC23-481F-A72A-EBA8A9976B94}"/>
          </ac:spMkLst>
        </pc:spChg>
        <pc:spChg chg="del">
          <ac:chgData name="Sarah Gothard" userId="0e53f415fda5f162" providerId="LiveId" clId="{4A7B31AB-9107-4093-AD02-81E4A5048279}" dt="2020-12-08T19:31:05.283" v="18" actId="26606"/>
          <ac:spMkLst>
            <pc:docMk/>
            <pc:sldMk cId="160535647" sldId="258"/>
            <ac:spMk id="19" creationId="{32BC26D8-82FB-445E-AA49-62A77D7C1EE0}"/>
          </ac:spMkLst>
        </pc:spChg>
        <pc:spChg chg="del">
          <ac:chgData name="Sarah Gothard" userId="0e53f415fda5f162" providerId="LiveId" clId="{4A7B31AB-9107-4093-AD02-81E4A5048279}" dt="2020-12-08T19:31:05.283" v="18" actId="26606"/>
          <ac:spMkLst>
            <pc:docMk/>
            <pc:sldMk cId="160535647" sldId="258"/>
            <ac:spMk id="21" creationId="{CB44330D-EA18-4254-AA95-EB49948539B8}"/>
          </ac:spMkLst>
        </pc:spChg>
        <pc:spChg chg="add">
          <ac:chgData name="Sarah Gothard" userId="0e53f415fda5f162" providerId="LiveId" clId="{4A7B31AB-9107-4093-AD02-81E4A5048279}" dt="2020-12-08T19:31:05.283" v="18" actId="26606"/>
          <ac:spMkLst>
            <pc:docMk/>
            <pc:sldMk cId="160535647" sldId="258"/>
            <ac:spMk id="26" creationId="{32BC26D8-82FB-445E-AA49-62A77D7C1EE0}"/>
          </ac:spMkLst>
        </pc:spChg>
        <pc:spChg chg="add">
          <ac:chgData name="Sarah Gothard" userId="0e53f415fda5f162" providerId="LiveId" clId="{4A7B31AB-9107-4093-AD02-81E4A5048279}" dt="2020-12-08T19:31:05.283" v="18" actId="26606"/>
          <ac:spMkLst>
            <pc:docMk/>
            <pc:sldMk cId="160535647" sldId="258"/>
            <ac:spMk id="28" creationId="{CB44330D-EA18-4254-AA95-EB49948539B8}"/>
          </ac:spMkLst>
        </pc:spChg>
        <pc:picChg chg="del">
          <ac:chgData name="Sarah Gothard" userId="0e53f415fda5f162" providerId="LiveId" clId="{4A7B31AB-9107-4093-AD02-81E4A5048279}" dt="2020-12-08T19:30:19.343" v="1" actId="478"/>
          <ac:picMkLst>
            <pc:docMk/>
            <pc:sldMk cId="160535647" sldId="258"/>
            <ac:picMk id="2" creationId="{F414BE1F-1C04-4086-8710-E9615F1E4DFB}"/>
          </ac:picMkLst>
        </pc:picChg>
        <pc:picChg chg="add mod">
          <ac:chgData name="Sarah Gothard" userId="0e53f415fda5f162" providerId="LiveId" clId="{4A7B31AB-9107-4093-AD02-81E4A5048279}" dt="2020-12-08T19:31:05.283" v="18" actId="26606"/>
          <ac:picMkLst>
            <pc:docMk/>
            <pc:sldMk cId="160535647" sldId="258"/>
            <ac:picMk id="3" creationId="{BC06FDBF-FB32-4932-B182-DFB77E81CB8D}"/>
          </ac:picMkLst>
        </pc:picChg>
      </pc:sldChg>
      <pc:sldChg chg="addSp delSp modSp add mod setBg delDesignElem">
        <pc:chgData name="Sarah Gothard" userId="0e53f415fda5f162" providerId="LiveId" clId="{4A7B31AB-9107-4093-AD02-81E4A5048279}" dt="2020-12-08T19:32:23.305" v="24" actId="26606"/>
        <pc:sldMkLst>
          <pc:docMk/>
          <pc:sldMk cId="72401381" sldId="259"/>
        </pc:sldMkLst>
        <pc:spChg chg="ord">
          <ac:chgData name="Sarah Gothard" userId="0e53f415fda5f162" providerId="LiveId" clId="{4A7B31AB-9107-4093-AD02-81E4A5048279}" dt="2020-12-08T19:32:23.305" v="24" actId="26606"/>
          <ac:spMkLst>
            <pc:docMk/>
            <pc:sldMk cId="72401381" sldId="259"/>
            <ac:spMk id="4" creationId="{CF296888-AC23-481F-A72A-EBA8A9976B94}"/>
          </ac:spMkLst>
        </pc:spChg>
        <pc:spChg chg="add">
          <ac:chgData name="Sarah Gothard" userId="0e53f415fda5f162" providerId="LiveId" clId="{4A7B31AB-9107-4093-AD02-81E4A5048279}" dt="2020-12-08T19:32:23.305" v="24" actId="26606"/>
          <ac:spMkLst>
            <pc:docMk/>
            <pc:sldMk cId="72401381" sldId="259"/>
            <ac:spMk id="6" creationId="{32BC26D8-82FB-445E-AA49-62A77D7C1EE0}"/>
          </ac:spMkLst>
        </pc:spChg>
        <pc:spChg chg="add">
          <ac:chgData name="Sarah Gothard" userId="0e53f415fda5f162" providerId="LiveId" clId="{4A7B31AB-9107-4093-AD02-81E4A5048279}" dt="2020-12-08T19:32:23.305" v="24" actId="26606"/>
          <ac:spMkLst>
            <pc:docMk/>
            <pc:sldMk cId="72401381" sldId="259"/>
            <ac:spMk id="7" creationId="{CB44330D-EA18-4254-AA95-EB49948539B8}"/>
          </ac:spMkLst>
        </pc:spChg>
        <pc:spChg chg="add del">
          <ac:chgData name="Sarah Gothard" userId="0e53f415fda5f162" providerId="LiveId" clId="{4A7B31AB-9107-4093-AD02-81E4A5048279}" dt="2020-12-08T19:31:32.266" v="21" actId="26606"/>
          <ac:spMkLst>
            <pc:docMk/>
            <pc:sldMk cId="72401381" sldId="259"/>
            <ac:spMk id="9" creationId="{32BC26D8-82FB-445E-AA49-62A77D7C1EE0}"/>
          </ac:spMkLst>
        </pc:spChg>
        <pc:spChg chg="add del">
          <ac:chgData name="Sarah Gothard" userId="0e53f415fda5f162" providerId="LiveId" clId="{4A7B31AB-9107-4093-AD02-81E4A5048279}" dt="2020-12-08T19:31:32.266" v="21" actId="26606"/>
          <ac:spMkLst>
            <pc:docMk/>
            <pc:sldMk cId="72401381" sldId="259"/>
            <ac:spMk id="11" creationId="{CB44330D-EA18-4254-AA95-EB49948539B8}"/>
          </ac:spMkLst>
        </pc:spChg>
        <pc:spChg chg="del">
          <ac:chgData name="Sarah Gothard" userId="0e53f415fda5f162" providerId="LiveId" clId="{4A7B31AB-9107-4093-AD02-81E4A5048279}" dt="2020-12-08T19:30:22.242" v="4"/>
          <ac:spMkLst>
            <pc:docMk/>
            <pc:sldMk cId="72401381" sldId="259"/>
            <ac:spMk id="19" creationId="{32BC26D8-82FB-445E-AA49-62A77D7C1EE0}"/>
          </ac:spMkLst>
        </pc:spChg>
        <pc:spChg chg="del">
          <ac:chgData name="Sarah Gothard" userId="0e53f415fda5f162" providerId="LiveId" clId="{4A7B31AB-9107-4093-AD02-81E4A5048279}" dt="2020-12-08T19:30:22.242" v="4"/>
          <ac:spMkLst>
            <pc:docMk/>
            <pc:sldMk cId="72401381" sldId="259"/>
            <ac:spMk id="21" creationId="{CB44330D-EA18-4254-AA95-EB49948539B8}"/>
          </ac:spMkLst>
        </pc:spChg>
        <pc:picChg chg="add del mod">
          <ac:chgData name="Sarah Gothard" userId="0e53f415fda5f162" providerId="LiveId" clId="{4A7B31AB-9107-4093-AD02-81E4A5048279}" dt="2020-12-08T19:31:33.248" v="22"/>
          <ac:picMkLst>
            <pc:docMk/>
            <pc:sldMk cId="72401381" sldId="259"/>
            <ac:picMk id="2" creationId="{D8CD4ECB-CEF1-492F-98F5-A28D6B321C87}"/>
          </ac:picMkLst>
        </pc:picChg>
        <pc:picChg chg="add mod">
          <ac:chgData name="Sarah Gothard" userId="0e53f415fda5f162" providerId="LiveId" clId="{4A7B31AB-9107-4093-AD02-81E4A5048279}" dt="2020-12-08T19:32:23.305" v="24" actId="26606"/>
          <ac:picMkLst>
            <pc:docMk/>
            <pc:sldMk cId="72401381" sldId="259"/>
            <ac:picMk id="3" creationId="{ABDDC6F1-321F-444C-A0F9-AD091F422C2D}"/>
          </ac:picMkLst>
        </pc:picChg>
      </pc:sldChg>
      <pc:sldChg chg="del">
        <pc:chgData name="Sarah Gothard" userId="0e53f415fda5f162" providerId="LiveId" clId="{4A7B31AB-9107-4093-AD02-81E4A5048279}" dt="2020-12-08T19:30:21.140" v="2" actId="47"/>
        <pc:sldMkLst>
          <pc:docMk/>
          <pc:sldMk cId="4058881092" sldId="259"/>
        </pc:sldMkLst>
      </pc:sldChg>
      <pc:sldChg chg="addSp delSp modSp add mod setBg delDesignElem">
        <pc:chgData name="Sarah Gothard" userId="0e53f415fda5f162" providerId="LiveId" clId="{4A7B31AB-9107-4093-AD02-81E4A5048279}" dt="2020-12-08T19:32:45.477" v="26" actId="26606"/>
        <pc:sldMkLst>
          <pc:docMk/>
          <pc:sldMk cId="1906879496" sldId="260"/>
        </pc:sldMkLst>
        <pc:spChg chg="ord">
          <ac:chgData name="Sarah Gothard" userId="0e53f415fda5f162" providerId="LiveId" clId="{4A7B31AB-9107-4093-AD02-81E4A5048279}" dt="2020-12-08T19:32:45.477" v="26" actId="26606"/>
          <ac:spMkLst>
            <pc:docMk/>
            <pc:sldMk cId="1906879496" sldId="260"/>
            <ac:spMk id="4" creationId="{CF296888-AC23-481F-A72A-EBA8A9976B94}"/>
          </ac:spMkLst>
        </pc:spChg>
        <pc:spChg chg="add">
          <ac:chgData name="Sarah Gothard" userId="0e53f415fda5f162" providerId="LiveId" clId="{4A7B31AB-9107-4093-AD02-81E4A5048279}" dt="2020-12-08T19:32:45.477" v="26" actId="26606"/>
          <ac:spMkLst>
            <pc:docMk/>
            <pc:sldMk cId="1906879496" sldId="260"/>
            <ac:spMk id="9" creationId="{32BC26D8-82FB-445E-AA49-62A77D7C1EE0}"/>
          </ac:spMkLst>
        </pc:spChg>
        <pc:spChg chg="add">
          <ac:chgData name="Sarah Gothard" userId="0e53f415fda5f162" providerId="LiveId" clId="{4A7B31AB-9107-4093-AD02-81E4A5048279}" dt="2020-12-08T19:32:45.477" v="26" actId="26606"/>
          <ac:spMkLst>
            <pc:docMk/>
            <pc:sldMk cId="1906879496" sldId="260"/>
            <ac:spMk id="11" creationId="{CB44330D-EA18-4254-AA95-EB49948539B8}"/>
          </ac:spMkLst>
        </pc:spChg>
        <pc:spChg chg="del">
          <ac:chgData name="Sarah Gothard" userId="0e53f415fda5f162" providerId="LiveId" clId="{4A7B31AB-9107-4093-AD02-81E4A5048279}" dt="2020-12-08T19:30:22.356" v="6"/>
          <ac:spMkLst>
            <pc:docMk/>
            <pc:sldMk cId="1906879496" sldId="260"/>
            <ac:spMk id="19" creationId="{32BC26D8-82FB-445E-AA49-62A77D7C1EE0}"/>
          </ac:spMkLst>
        </pc:spChg>
        <pc:spChg chg="del">
          <ac:chgData name="Sarah Gothard" userId="0e53f415fda5f162" providerId="LiveId" clId="{4A7B31AB-9107-4093-AD02-81E4A5048279}" dt="2020-12-08T19:30:22.356" v="6"/>
          <ac:spMkLst>
            <pc:docMk/>
            <pc:sldMk cId="1906879496" sldId="260"/>
            <ac:spMk id="21" creationId="{CB44330D-EA18-4254-AA95-EB49948539B8}"/>
          </ac:spMkLst>
        </pc:spChg>
        <pc:picChg chg="add mod">
          <ac:chgData name="Sarah Gothard" userId="0e53f415fda5f162" providerId="LiveId" clId="{4A7B31AB-9107-4093-AD02-81E4A5048279}" dt="2020-12-08T19:32:45.477" v="26" actId="26606"/>
          <ac:picMkLst>
            <pc:docMk/>
            <pc:sldMk cId="1906879496" sldId="260"/>
            <ac:picMk id="2" creationId="{01000B04-062B-47BD-AC7F-6973C15C57D8}"/>
          </ac:picMkLst>
        </pc:picChg>
      </pc:sldChg>
      <pc:sldChg chg="del">
        <pc:chgData name="Sarah Gothard" userId="0e53f415fda5f162" providerId="LiveId" clId="{4A7B31AB-9107-4093-AD02-81E4A5048279}" dt="2020-12-08T19:30:21.140" v="2" actId="47"/>
        <pc:sldMkLst>
          <pc:docMk/>
          <pc:sldMk cId="3145618810" sldId="260"/>
        </pc:sldMkLst>
      </pc:sldChg>
      <pc:sldChg chg="del">
        <pc:chgData name="Sarah Gothard" userId="0e53f415fda5f162" providerId="LiveId" clId="{4A7B31AB-9107-4093-AD02-81E4A5048279}" dt="2020-12-08T19:30:21.140" v="2" actId="47"/>
        <pc:sldMkLst>
          <pc:docMk/>
          <pc:sldMk cId="1336869779" sldId="261"/>
        </pc:sldMkLst>
      </pc:sldChg>
      <pc:sldChg chg="addSp delSp modSp add mod setBg delDesignElem">
        <pc:chgData name="Sarah Gothard" userId="0e53f415fda5f162" providerId="LiveId" clId="{4A7B31AB-9107-4093-AD02-81E4A5048279}" dt="2020-12-08T19:33:31.218" v="33" actId="26606"/>
        <pc:sldMkLst>
          <pc:docMk/>
          <pc:sldMk cId="2088222840" sldId="261"/>
        </pc:sldMkLst>
        <pc:spChg chg="ord">
          <ac:chgData name="Sarah Gothard" userId="0e53f415fda5f162" providerId="LiveId" clId="{4A7B31AB-9107-4093-AD02-81E4A5048279}" dt="2020-12-08T19:33:31.218" v="33" actId="26606"/>
          <ac:spMkLst>
            <pc:docMk/>
            <pc:sldMk cId="2088222840" sldId="261"/>
            <ac:spMk id="4" creationId="{CF296888-AC23-481F-A72A-EBA8A9976B94}"/>
          </ac:spMkLst>
        </pc:spChg>
        <pc:spChg chg="add del">
          <ac:chgData name="Sarah Gothard" userId="0e53f415fda5f162" providerId="LiveId" clId="{4A7B31AB-9107-4093-AD02-81E4A5048279}" dt="2020-12-08T19:33:31.218" v="33" actId="26606"/>
          <ac:spMkLst>
            <pc:docMk/>
            <pc:sldMk cId="2088222840" sldId="261"/>
            <ac:spMk id="9" creationId="{32BC26D8-82FB-445E-AA49-62A77D7C1EE0}"/>
          </ac:spMkLst>
        </pc:spChg>
        <pc:spChg chg="add del">
          <ac:chgData name="Sarah Gothard" userId="0e53f415fda5f162" providerId="LiveId" clId="{4A7B31AB-9107-4093-AD02-81E4A5048279}" dt="2020-12-08T19:33:31.218" v="33" actId="26606"/>
          <ac:spMkLst>
            <pc:docMk/>
            <pc:sldMk cId="2088222840" sldId="261"/>
            <ac:spMk id="11" creationId="{CB44330D-EA18-4254-AA95-EB49948539B8}"/>
          </ac:spMkLst>
        </pc:spChg>
        <pc:spChg chg="add">
          <ac:chgData name="Sarah Gothard" userId="0e53f415fda5f162" providerId="LiveId" clId="{4A7B31AB-9107-4093-AD02-81E4A5048279}" dt="2020-12-08T19:33:31.218" v="33" actId="26606"/>
          <ac:spMkLst>
            <pc:docMk/>
            <pc:sldMk cId="2088222840" sldId="261"/>
            <ac:spMk id="16" creationId="{32BC26D8-82FB-445E-AA49-62A77D7C1EE0}"/>
          </ac:spMkLst>
        </pc:spChg>
        <pc:spChg chg="add">
          <ac:chgData name="Sarah Gothard" userId="0e53f415fda5f162" providerId="LiveId" clId="{4A7B31AB-9107-4093-AD02-81E4A5048279}" dt="2020-12-08T19:33:31.218" v="33" actId="26606"/>
          <ac:spMkLst>
            <pc:docMk/>
            <pc:sldMk cId="2088222840" sldId="261"/>
            <ac:spMk id="18" creationId="{CB44330D-EA18-4254-AA95-EB49948539B8}"/>
          </ac:spMkLst>
        </pc:spChg>
        <pc:spChg chg="del">
          <ac:chgData name="Sarah Gothard" userId="0e53f415fda5f162" providerId="LiveId" clId="{4A7B31AB-9107-4093-AD02-81E4A5048279}" dt="2020-12-08T19:30:22.511" v="8"/>
          <ac:spMkLst>
            <pc:docMk/>
            <pc:sldMk cId="2088222840" sldId="261"/>
            <ac:spMk id="19" creationId="{32BC26D8-82FB-445E-AA49-62A77D7C1EE0}"/>
          </ac:spMkLst>
        </pc:spChg>
        <pc:spChg chg="del">
          <ac:chgData name="Sarah Gothard" userId="0e53f415fda5f162" providerId="LiveId" clId="{4A7B31AB-9107-4093-AD02-81E4A5048279}" dt="2020-12-08T19:30:22.511" v="8"/>
          <ac:spMkLst>
            <pc:docMk/>
            <pc:sldMk cId="2088222840" sldId="261"/>
            <ac:spMk id="21" creationId="{CB44330D-EA18-4254-AA95-EB49948539B8}"/>
          </ac:spMkLst>
        </pc:spChg>
        <pc:picChg chg="add del">
          <ac:chgData name="Sarah Gothard" userId="0e53f415fda5f162" providerId="LiveId" clId="{4A7B31AB-9107-4093-AD02-81E4A5048279}" dt="2020-12-08T19:33:15.095" v="28" actId="478"/>
          <ac:picMkLst>
            <pc:docMk/>
            <pc:sldMk cId="2088222840" sldId="261"/>
            <ac:picMk id="2" creationId="{83FB12A7-5E32-4451-B69B-061BEC4BBA90}"/>
          </ac:picMkLst>
        </pc:picChg>
        <pc:picChg chg="add del mod">
          <ac:chgData name="Sarah Gothard" userId="0e53f415fda5f162" providerId="LiveId" clId="{4A7B31AB-9107-4093-AD02-81E4A5048279}" dt="2020-12-08T19:33:29.665" v="31" actId="478"/>
          <ac:picMkLst>
            <pc:docMk/>
            <pc:sldMk cId="2088222840" sldId="261"/>
            <ac:picMk id="3" creationId="{8A650A19-D075-4C2F-978F-BC96299384F7}"/>
          </ac:picMkLst>
        </pc:picChg>
        <pc:picChg chg="add mod">
          <ac:chgData name="Sarah Gothard" userId="0e53f415fda5f162" providerId="LiveId" clId="{4A7B31AB-9107-4093-AD02-81E4A5048279}" dt="2020-12-08T19:33:31.218" v="33" actId="26606"/>
          <ac:picMkLst>
            <pc:docMk/>
            <pc:sldMk cId="2088222840" sldId="261"/>
            <ac:picMk id="5" creationId="{28AB78F2-5984-49D3-BFD9-26DF1395974A}"/>
          </ac:picMkLst>
        </pc:picChg>
      </pc:sldChg>
      <pc:sldChg chg="del">
        <pc:chgData name="Sarah Gothard" userId="0e53f415fda5f162" providerId="LiveId" clId="{4A7B31AB-9107-4093-AD02-81E4A5048279}" dt="2020-12-08T19:30:21.140" v="2" actId="47"/>
        <pc:sldMkLst>
          <pc:docMk/>
          <pc:sldMk cId="628537456" sldId="262"/>
        </pc:sldMkLst>
      </pc:sldChg>
      <pc:sldChg chg="addSp delSp modSp add mod setBg delDesignElem">
        <pc:chgData name="Sarah Gothard" userId="0e53f415fda5f162" providerId="LiveId" clId="{4A7B31AB-9107-4093-AD02-81E4A5048279}" dt="2020-12-08T19:33:50.384" v="35" actId="26606"/>
        <pc:sldMkLst>
          <pc:docMk/>
          <pc:sldMk cId="1914565471" sldId="262"/>
        </pc:sldMkLst>
        <pc:spChg chg="ord">
          <ac:chgData name="Sarah Gothard" userId="0e53f415fda5f162" providerId="LiveId" clId="{4A7B31AB-9107-4093-AD02-81E4A5048279}" dt="2020-12-08T19:33:50.384" v="35" actId="26606"/>
          <ac:spMkLst>
            <pc:docMk/>
            <pc:sldMk cId="1914565471" sldId="262"/>
            <ac:spMk id="4" creationId="{CF296888-AC23-481F-A72A-EBA8A9976B94}"/>
          </ac:spMkLst>
        </pc:spChg>
        <pc:spChg chg="add">
          <ac:chgData name="Sarah Gothard" userId="0e53f415fda5f162" providerId="LiveId" clId="{4A7B31AB-9107-4093-AD02-81E4A5048279}" dt="2020-12-08T19:33:50.384" v="35" actId="26606"/>
          <ac:spMkLst>
            <pc:docMk/>
            <pc:sldMk cId="1914565471" sldId="262"/>
            <ac:spMk id="9" creationId="{32BC26D8-82FB-445E-AA49-62A77D7C1EE0}"/>
          </ac:spMkLst>
        </pc:spChg>
        <pc:spChg chg="add">
          <ac:chgData name="Sarah Gothard" userId="0e53f415fda5f162" providerId="LiveId" clId="{4A7B31AB-9107-4093-AD02-81E4A5048279}" dt="2020-12-08T19:33:50.384" v="35" actId="26606"/>
          <ac:spMkLst>
            <pc:docMk/>
            <pc:sldMk cId="1914565471" sldId="262"/>
            <ac:spMk id="11" creationId="{CB44330D-EA18-4254-AA95-EB49948539B8}"/>
          </ac:spMkLst>
        </pc:spChg>
        <pc:spChg chg="del">
          <ac:chgData name="Sarah Gothard" userId="0e53f415fda5f162" providerId="LiveId" clId="{4A7B31AB-9107-4093-AD02-81E4A5048279}" dt="2020-12-08T19:30:22.680" v="10"/>
          <ac:spMkLst>
            <pc:docMk/>
            <pc:sldMk cId="1914565471" sldId="262"/>
            <ac:spMk id="19" creationId="{32BC26D8-82FB-445E-AA49-62A77D7C1EE0}"/>
          </ac:spMkLst>
        </pc:spChg>
        <pc:spChg chg="del">
          <ac:chgData name="Sarah Gothard" userId="0e53f415fda5f162" providerId="LiveId" clId="{4A7B31AB-9107-4093-AD02-81E4A5048279}" dt="2020-12-08T19:30:22.680" v="10"/>
          <ac:spMkLst>
            <pc:docMk/>
            <pc:sldMk cId="1914565471" sldId="262"/>
            <ac:spMk id="21" creationId="{CB44330D-EA18-4254-AA95-EB49948539B8}"/>
          </ac:spMkLst>
        </pc:spChg>
        <pc:picChg chg="add mod">
          <ac:chgData name="Sarah Gothard" userId="0e53f415fda5f162" providerId="LiveId" clId="{4A7B31AB-9107-4093-AD02-81E4A5048279}" dt="2020-12-08T19:33:50.384" v="35" actId="26606"/>
          <ac:picMkLst>
            <pc:docMk/>
            <pc:sldMk cId="1914565471" sldId="262"/>
            <ac:picMk id="2" creationId="{7280C9EA-ABA8-4B0A-A65B-B5FA842657DF}"/>
          </ac:picMkLst>
        </pc:picChg>
      </pc:sldChg>
      <pc:sldChg chg="addSp delSp modSp add mod setBg delDesignElem">
        <pc:chgData name="Sarah Gothard" userId="0e53f415fda5f162" providerId="LiveId" clId="{4A7B31AB-9107-4093-AD02-81E4A5048279}" dt="2020-12-08T19:34:05.767" v="39" actId="26606"/>
        <pc:sldMkLst>
          <pc:docMk/>
          <pc:sldMk cId="469231915" sldId="263"/>
        </pc:sldMkLst>
        <pc:spChg chg="ord">
          <ac:chgData name="Sarah Gothard" userId="0e53f415fda5f162" providerId="LiveId" clId="{4A7B31AB-9107-4093-AD02-81E4A5048279}" dt="2020-12-08T19:34:05.767" v="39" actId="26606"/>
          <ac:spMkLst>
            <pc:docMk/>
            <pc:sldMk cId="469231915" sldId="263"/>
            <ac:spMk id="4" creationId="{CF296888-AC23-481F-A72A-EBA8A9976B94}"/>
          </ac:spMkLst>
        </pc:spChg>
        <pc:spChg chg="add">
          <ac:chgData name="Sarah Gothard" userId="0e53f415fda5f162" providerId="LiveId" clId="{4A7B31AB-9107-4093-AD02-81E4A5048279}" dt="2020-12-08T19:34:05.767" v="39" actId="26606"/>
          <ac:spMkLst>
            <pc:docMk/>
            <pc:sldMk cId="469231915" sldId="263"/>
            <ac:spMk id="9" creationId="{32BC26D8-82FB-445E-AA49-62A77D7C1EE0}"/>
          </ac:spMkLst>
        </pc:spChg>
        <pc:spChg chg="add">
          <ac:chgData name="Sarah Gothard" userId="0e53f415fda5f162" providerId="LiveId" clId="{4A7B31AB-9107-4093-AD02-81E4A5048279}" dt="2020-12-08T19:34:05.767" v="39" actId="26606"/>
          <ac:spMkLst>
            <pc:docMk/>
            <pc:sldMk cId="469231915" sldId="263"/>
            <ac:spMk id="11" creationId="{CB44330D-EA18-4254-AA95-EB49948539B8}"/>
          </ac:spMkLst>
        </pc:spChg>
        <pc:spChg chg="del">
          <ac:chgData name="Sarah Gothard" userId="0e53f415fda5f162" providerId="LiveId" clId="{4A7B31AB-9107-4093-AD02-81E4A5048279}" dt="2020-12-08T19:30:22.801" v="12"/>
          <ac:spMkLst>
            <pc:docMk/>
            <pc:sldMk cId="469231915" sldId="263"/>
            <ac:spMk id="19" creationId="{32BC26D8-82FB-445E-AA49-62A77D7C1EE0}"/>
          </ac:spMkLst>
        </pc:spChg>
        <pc:spChg chg="del">
          <ac:chgData name="Sarah Gothard" userId="0e53f415fda5f162" providerId="LiveId" clId="{4A7B31AB-9107-4093-AD02-81E4A5048279}" dt="2020-12-08T19:30:22.801" v="12"/>
          <ac:spMkLst>
            <pc:docMk/>
            <pc:sldMk cId="469231915" sldId="263"/>
            <ac:spMk id="21" creationId="{CB44330D-EA18-4254-AA95-EB49948539B8}"/>
          </ac:spMkLst>
        </pc:spChg>
        <pc:picChg chg="add mod">
          <ac:chgData name="Sarah Gothard" userId="0e53f415fda5f162" providerId="LiveId" clId="{4A7B31AB-9107-4093-AD02-81E4A5048279}" dt="2020-12-08T19:34:05.767" v="39" actId="26606"/>
          <ac:picMkLst>
            <pc:docMk/>
            <pc:sldMk cId="469231915" sldId="263"/>
            <ac:picMk id="2" creationId="{84FF2263-8331-414D-A7D6-F90C5CB5E9BA}"/>
          </ac:picMkLst>
        </pc:picChg>
      </pc:sldChg>
      <pc:sldChg chg="del">
        <pc:chgData name="Sarah Gothard" userId="0e53f415fda5f162" providerId="LiveId" clId="{4A7B31AB-9107-4093-AD02-81E4A5048279}" dt="2020-12-08T19:30:21.140" v="2" actId="47"/>
        <pc:sldMkLst>
          <pc:docMk/>
          <pc:sldMk cId="1638964009" sldId="263"/>
        </pc:sldMkLst>
      </pc:sldChg>
      <pc:sldChg chg="del">
        <pc:chgData name="Sarah Gothard" userId="0e53f415fda5f162" providerId="LiveId" clId="{4A7B31AB-9107-4093-AD02-81E4A5048279}" dt="2020-12-08T19:30:21.140" v="2" actId="47"/>
        <pc:sldMkLst>
          <pc:docMk/>
          <pc:sldMk cId="274945360" sldId="264"/>
        </pc:sldMkLst>
      </pc:sldChg>
      <pc:sldChg chg="delSp add del setBg delDesignElem">
        <pc:chgData name="Sarah Gothard" userId="0e53f415fda5f162" providerId="LiveId" clId="{4A7B31AB-9107-4093-AD02-81E4A5048279}" dt="2020-12-08T19:34:30.996" v="40" actId="47"/>
        <pc:sldMkLst>
          <pc:docMk/>
          <pc:sldMk cId="3027394433" sldId="264"/>
        </pc:sldMkLst>
        <pc:spChg chg="del">
          <ac:chgData name="Sarah Gothard" userId="0e53f415fda5f162" providerId="LiveId" clId="{4A7B31AB-9107-4093-AD02-81E4A5048279}" dt="2020-12-08T19:30:22.954" v="14"/>
          <ac:spMkLst>
            <pc:docMk/>
            <pc:sldMk cId="3027394433" sldId="264"/>
            <ac:spMk id="19" creationId="{32BC26D8-82FB-445E-AA49-62A77D7C1EE0}"/>
          </ac:spMkLst>
        </pc:spChg>
        <pc:spChg chg="del">
          <ac:chgData name="Sarah Gothard" userId="0e53f415fda5f162" providerId="LiveId" clId="{4A7B31AB-9107-4093-AD02-81E4A5048279}" dt="2020-12-08T19:30:22.954" v="14"/>
          <ac:spMkLst>
            <pc:docMk/>
            <pc:sldMk cId="3027394433" sldId="264"/>
            <ac:spMk id="21" creationId="{CB44330D-EA18-4254-AA95-EB49948539B8}"/>
          </ac:spMkLst>
        </pc:spChg>
      </pc:sldChg>
      <pc:sldChg chg="add del">
        <pc:chgData name="Sarah Gothard" userId="0e53f415fda5f162" providerId="LiveId" clId="{4A7B31AB-9107-4093-AD02-81E4A5048279}" dt="2020-12-08T19:34:30.996" v="40" actId="47"/>
        <pc:sldMkLst>
          <pc:docMk/>
          <pc:sldMk cId="1473319327" sldId="265"/>
        </pc:sldMkLst>
      </pc:sldChg>
      <pc:sldChg chg="add del">
        <pc:chgData name="Sarah Gothard" userId="0e53f415fda5f162" providerId="LiveId" clId="{4A7B31AB-9107-4093-AD02-81E4A5048279}" dt="2020-12-08T19:34:30.996" v="40" actId="47"/>
        <pc:sldMkLst>
          <pc:docMk/>
          <pc:sldMk cId="3070243150" sldId="26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4BFB6-E536-4420-B159-5610D085D5BB}" type="datetime1">
              <a:rPr lang="en-US" smtClean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2020 Lisa Rushing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565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C1F53-C57D-4BD5-B907-4E62C0CCEC59}" type="datetime1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2020 Lisa Rushing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816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1958B-9361-4AAC-937F-8B2D7E4738F1}" type="datetime1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2020 Lisa Rushing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448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9F8ED-D1F9-4C8C-A274-48E7F553FA9B}" type="datetime1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2020 Lisa Rushing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144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0879D-31BF-4099-8F20-977232F6B765}" type="datetime1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2020 Lisa Rushing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177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82D7E-C7F4-41C9-AE77-610FCF41CDE6}" type="datetime1">
              <a:rPr lang="en-US" smtClean="0"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2020 Lisa Rushing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064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E9DB-1626-40E9-8B06-77D063218063}" type="datetime1">
              <a:rPr lang="en-US" smtClean="0"/>
              <a:t>12/8/2020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2020 Lisa Rushing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066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D9D27-76EE-4CD2-A0C0-19F33461783D}" type="datetime1">
              <a:rPr lang="en-US" smtClean="0"/>
              <a:t>12/8/2020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2020 Lisa Rushing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569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15F44-2A53-4F7A-83C7-B8826DFD3B95}" type="datetime1">
              <a:rPr lang="en-US" smtClean="0"/>
              <a:t>12/8/2020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2020 Lisa Rushing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419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205B-D7F1-4788-9BED-4A35D4EB0E25}" type="datetime1">
              <a:rPr lang="en-US" smtClean="0"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2020 Lisa Rushing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977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670AD-7A8C-4616-9BB2-3BDCEEA27234}" type="datetime1">
              <a:rPr lang="en-US" smtClean="0"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2020 Lisa Rushing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887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65BF30-D405-4D05-82D3-09C3FB5B3FC1}" type="datetime1">
              <a:rPr lang="en-US" smtClean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2020 Lisa Rushing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372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7B79397-A709-4EFD-8C42-17423F421A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720171"/>
            <a:ext cx="10905066" cy="1417658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2020 Lisa Rushing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C06FDBF-FB32-4932-B182-DFB77E81CB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070780"/>
            <a:ext cx="10905066" cy="471644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296888-AC23-481F-A72A-EBA8A9976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2020 Lisa Rushing</a:t>
            </a:r>
          </a:p>
        </p:txBody>
      </p:sp>
    </p:spTree>
    <p:extLst>
      <p:ext uri="{BB962C8B-B14F-4D97-AF65-F5344CB8AC3E}">
        <p14:creationId xmlns:p14="http://schemas.microsoft.com/office/powerpoint/2010/main" val="160535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BDDC6F1-321F-444C-A0F9-AD091F422C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277" y="643467"/>
            <a:ext cx="1051144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296888-AC23-481F-A72A-EBA8A9976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2020 Lisa Rushing</a:t>
            </a:r>
          </a:p>
        </p:txBody>
      </p:sp>
    </p:spTree>
    <p:extLst>
      <p:ext uri="{BB962C8B-B14F-4D97-AF65-F5344CB8AC3E}">
        <p14:creationId xmlns:p14="http://schemas.microsoft.com/office/powerpoint/2010/main" val="72401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1000B04-062B-47BD-AC7F-6973C15C57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613" y="643467"/>
            <a:ext cx="1036477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296888-AC23-481F-A72A-EBA8A9976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2020 Lisa Rushing</a:t>
            </a:r>
          </a:p>
        </p:txBody>
      </p:sp>
    </p:spTree>
    <p:extLst>
      <p:ext uri="{BB962C8B-B14F-4D97-AF65-F5344CB8AC3E}">
        <p14:creationId xmlns:p14="http://schemas.microsoft.com/office/powerpoint/2010/main" val="1906879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8AB78F2-5984-49D3-BFD9-26DF139597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327" y="643467"/>
            <a:ext cx="107653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296888-AC23-481F-A72A-EBA8A9976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2020 Lisa Rushing</a:t>
            </a:r>
          </a:p>
        </p:txBody>
      </p:sp>
    </p:spTree>
    <p:extLst>
      <p:ext uri="{BB962C8B-B14F-4D97-AF65-F5344CB8AC3E}">
        <p14:creationId xmlns:p14="http://schemas.microsoft.com/office/powerpoint/2010/main" val="2088222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280C9EA-ABA8-4B0A-A65B-B5FA842657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296888-AC23-481F-A72A-EBA8A9976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2020 Lisa Rushing</a:t>
            </a:r>
          </a:p>
        </p:txBody>
      </p:sp>
    </p:spTree>
    <p:extLst>
      <p:ext uri="{BB962C8B-B14F-4D97-AF65-F5344CB8AC3E}">
        <p14:creationId xmlns:p14="http://schemas.microsoft.com/office/powerpoint/2010/main" val="1914565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4FF2263-8331-414D-A7D6-F90C5CB5E9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247987"/>
            <a:ext cx="10905066" cy="436202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296888-AC23-481F-A72A-EBA8A9976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2020 Lisa Rushing</a:t>
            </a:r>
          </a:p>
        </p:txBody>
      </p:sp>
    </p:spTree>
    <p:extLst>
      <p:ext uri="{BB962C8B-B14F-4D97-AF65-F5344CB8AC3E}">
        <p14:creationId xmlns:p14="http://schemas.microsoft.com/office/powerpoint/2010/main" val="469231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</Words>
  <Application>Microsoft Office PowerPoint</Application>
  <PresentationFormat>Widescreen</PresentationFormat>
  <Paragraphs>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2020-12-08T19:34:05Z</dcterms:created>
  <dcterms:modified xsi:type="dcterms:W3CDTF">2020-12-08T19:34:43Z</dcterms:modified>
</cp:coreProperties>
</file>