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9" r:id="rId4"/>
    <p:sldId id="260" r:id="rId5"/>
    <p:sldId id="262" r:id="rId6"/>
    <p:sldId id="265" r:id="rId7"/>
    <p:sldId id="266" r:id="rId8"/>
    <p:sldId id="267" r:id="rId9"/>
    <p:sldId id="264" r:id="rId10"/>
    <p:sldId id="269" r:id="rId11"/>
    <p:sldId id="271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4EC70F-AABB-468A-9DE5-D640E3511E22}" v="9" dt="2020-11-06T21:40:38.203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88950" autoAdjust="0"/>
  </p:normalViewPr>
  <p:slideViewPr>
    <p:cSldViewPr snapToGrid="0" showGuides="1">
      <p:cViewPr varScale="1">
        <p:scale>
          <a:sx n="64" d="100"/>
          <a:sy n="64" d="100"/>
        </p:scale>
        <p:origin x="27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414EC70F-AABB-468A-9DE5-D640E3511E22}"/>
    <pc:docChg chg="undo custSel mod modSld">
      <pc:chgData name="Sarah Gothard" userId="0e53f415fda5f162" providerId="LiveId" clId="{414EC70F-AABB-468A-9DE5-D640E3511E22}" dt="2020-11-06T21:40:39.416" v="28" actId="26606"/>
      <pc:docMkLst>
        <pc:docMk/>
      </pc:docMkLst>
      <pc:sldChg chg="addSp delSp modSp mod">
        <pc:chgData name="Sarah Gothard" userId="0e53f415fda5f162" providerId="LiveId" clId="{414EC70F-AABB-468A-9DE5-D640E3511E22}" dt="2020-11-06T21:33:49.777" v="4" actId="26606"/>
        <pc:sldMkLst>
          <pc:docMk/>
          <pc:sldMk cId="2551191543" sldId="257"/>
        </pc:sldMkLst>
        <pc:spChg chg="mod ord">
          <ac:chgData name="Sarah Gothard" userId="0e53f415fda5f162" providerId="LiveId" clId="{414EC70F-AABB-468A-9DE5-D640E3511E22}" dt="2020-11-06T21:33:49.777" v="4" actId="26606"/>
          <ac:spMkLst>
            <pc:docMk/>
            <pc:sldMk cId="2551191543" sldId="257"/>
            <ac:spMk id="4" creationId="{C8C72D4D-1F63-4213-9F9F-DCBA71B8C487}"/>
          </ac:spMkLst>
        </pc:spChg>
        <pc:spChg chg="add del">
          <ac:chgData name="Sarah Gothard" userId="0e53f415fda5f162" providerId="LiveId" clId="{414EC70F-AABB-468A-9DE5-D640E3511E22}" dt="2020-11-06T21:33:49.777" v="4" actId="26606"/>
          <ac:spMkLst>
            <pc:docMk/>
            <pc:sldMk cId="2551191543" sldId="257"/>
            <ac:spMk id="46" creationId="{32BC26D8-82FB-445E-AA49-62A77D7C1EE0}"/>
          </ac:spMkLst>
        </pc:spChg>
        <pc:spChg chg="add del">
          <ac:chgData name="Sarah Gothard" userId="0e53f415fda5f162" providerId="LiveId" clId="{414EC70F-AABB-468A-9DE5-D640E3511E22}" dt="2020-11-06T21:33:49.777" v="4" actId="26606"/>
          <ac:spMkLst>
            <pc:docMk/>
            <pc:sldMk cId="2551191543" sldId="257"/>
            <ac:spMk id="48" creationId="{CB44330D-EA18-4254-AA95-EB49948539B8}"/>
          </ac:spMkLst>
        </pc:spChg>
        <pc:spChg chg="add">
          <ac:chgData name="Sarah Gothard" userId="0e53f415fda5f162" providerId="LiveId" clId="{414EC70F-AABB-468A-9DE5-D640E3511E22}" dt="2020-11-06T21:33:49.777" v="4" actId="26606"/>
          <ac:spMkLst>
            <pc:docMk/>
            <pc:sldMk cId="2551191543" sldId="257"/>
            <ac:spMk id="53" creationId="{32BC26D8-82FB-445E-AA49-62A77D7C1EE0}"/>
          </ac:spMkLst>
        </pc:spChg>
        <pc:spChg chg="add">
          <ac:chgData name="Sarah Gothard" userId="0e53f415fda5f162" providerId="LiveId" clId="{414EC70F-AABB-468A-9DE5-D640E3511E22}" dt="2020-11-06T21:33:49.777" v="4" actId="26606"/>
          <ac:spMkLst>
            <pc:docMk/>
            <pc:sldMk cId="2551191543" sldId="257"/>
            <ac:spMk id="55" creationId="{CB44330D-EA18-4254-AA95-EB49948539B8}"/>
          </ac:spMkLst>
        </pc:spChg>
        <pc:picChg chg="del">
          <ac:chgData name="Sarah Gothard" userId="0e53f415fda5f162" providerId="LiveId" clId="{414EC70F-AABB-468A-9DE5-D640E3511E22}" dt="2020-11-06T21:33:10.390" v="0" actId="478"/>
          <ac:picMkLst>
            <pc:docMk/>
            <pc:sldMk cId="2551191543" sldId="257"/>
            <ac:picMk id="2" creationId="{6D83E255-827B-4435-B31F-2A1F9524E9FA}"/>
          </ac:picMkLst>
        </pc:picChg>
        <pc:picChg chg="add mod">
          <ac:chgData name="Sarah Gothard" userId="0e53f415fda5f162" providerId="LiveId" clId="{414EC70F-AABB-468A-9DE5-D640E3511E22}" dt="2020-11-06T21:33:49.777" v="4" actId="26606"/>
          <ac:picMkLst>
            <pc:docMk/>
            <pc:sldMk cId="2551191543" sldId="257"/>
            <ac:picMk id="3" creationId="{CF0BCAA0-B455-4123-B369-BF01B484F420}"/>
          </ac:picMkLst>
        </pc:picChg>
      </pc:sldChg>
      <pc:sldChg chg="addSp delSp modSp mod">
        <pc:chgData name="Sarah Gothard" userId="0e53f415fda5f162" providerId="LiveId" clId="{414EC70F-AABB-468A-9DE5-D640E3511E22}" dt="2020-11-06T21:34:48.602" v="7" actId="26606"/>
        <pc:sldMkLst>
          <pc:docMk/>
          <pc:sldMk cId="1825543587" sldId="259"/>
        </pc:sldMkLst>
        <pc:spChg chg="ord">
          <ac:chgData name="Sarah Gothard" userId="0e53f415fda5f162" providerId="LiveId" clId="{414EC70F-AABB-468A-9DE5-D640E3511E22}" dt="2020-11-06T21:34:48.602" v="7" actId="26606"/>
          <ac:spMkLst>
            <pc:docMk/>
            <pc:sldMk cId="1825543587" sldId="259"/>
            <ac:spMk id="4" creationId="{C8C72D4D-1F63-4213-9F9F-DCBA71B8C487}"/>
          </ac:spMkLst>
        </pc:spChg>
        <pc:spChg chg="del">
          <ac:chgData name="Sarah Gothard" userId="0e53f415fda5f162" providerId="LiveId" clId="{414EC70F-AABB-468A-9DE5-D640E3511E22}" dt="2020-11-06T21:34:48.602" v="7" actId="26606"/>
          <ac:spMkLst>
            <pc:docMk/>
            <pc:sldMk cId="1825543587" sldId="259"/>
            <ac:spMk id="16" creationId="{32BC26D8-82FB-445E-AA49-62A77D7C1EE0}"/>
          </ac:spMkLst>
        </pc:spChg>
        <pc:spChg chg="del">
          <ac:chgData name="Sarah Gothard" userId="0e53f415fda5f162" providerId="LiveId" clId="{414EC70F-AABB-468A-9DE5-D640E3511E22}" dt="2020-11-06T21:34:48.602" v="7" actId="26606"/>
          <ac:spMkLst>
            <pc:docMk/>
            <pc:sldMk cId="1825543587" sldId="259"/>
            <ac:spMk id="18" creationId="{CB44330D-EA18-4254-AA95-EB49948539B8}"/>
          </ac:spMkLst>
        </pc:spChg>
        <pc:spChg chg="add">
          <ac:chgData name="Sarah Gothard" userId="0e53f415fda5f162" providerId="LiveId" clId="{414EC70F-AABB-468A-9DE5-D640E3511E22}" dt="2020-11-06T21:34:48.602" v="7" actId="26606"/>
          <ac:spMkLst>
            <pc:docMk/>
            <pc:sldMk cId="1825543587" sldId="259"/>
            <ac:spMk id="23" creationId="{32BC26D8-82FB-445E-AA49-62A77D7C1EE0}"/>
          </ac:spMkLst>
        </pc:spChg>
        <pc:spChg chg="add">
          <ac:chgData name="Sarah Gothard" userId="0e53f415fda5f162" providerId="LiveId" clId="{414EC70F-AABB-468A-9DE5-D640E3511E22}" dt="2020-11-06T21:34:48.602" v="7" actId="26606"/>
          <ac:spMkLst>
            <pc:docMk/>
            <pc:sldMk cId="1825543587" sldId="259"/>
            <ac:spMk id="25" creationId="{CB44330D-EA18-4254-AA95-EB49948539B8}"/>
          </ac:spMkLst>
        </pc:spChg>
        <pc:picChg chg="add mod">
          <ac:chgData name="Sarah Gothard" userId="0e53f415fda5f162" providerId="LiveId" clId="{414EC70F-AABB-468A-9DE5-D640E3511E22}" dt="2020-11-06T21:34:48.602" v="7" actId="26606"/>
          <ac:picMkLst>
            <pc:docMk/>
            <pc:sldMk cId="1825543587" sldId="259"/>
            <ac:picMk id="2" creationId="{5CC2336B-E532-430F-BAC9-C4AAB1ED9C6C}"/>
          </ac:picMkLst>
        </pc:picChg>
        <pc:picChg chg="del">
          <ac:chgData name="Sarah Gothard" userId="0e53f415fda5f162" providerId="LiveId" clId="{414EC70F-AABB-468A-9DE5-D640E3511E22}" dt="2020-11-06T21:33:55.742" v="5" actId="478"/>
          <ac:picMkLst>
            <pc:docMk/>
            <pc:sldMk cId="1825543587" sldId="259"/>
            <ac:picMk id="3" creationId="{9C63FF27-7D7D-4B32-9EAE-68C610479B58}"/>
          </ac:picMkLst>
        </pc:picChg>
      </pc:sldChg>
      <pc:sldChg chg="addSp delSp modSp mod">
        <pc:chgData name="Sarah Gothard" userId="0e53f415fda5f162" providerId="LiveId" clId="{414EC70F-AABB-468A-9DE5-D640E3511E22}" dt="2020-11-06T21:35:03.956" v="10" actId="26606"/>
        <pc:sldMkLst>
          <pc:docMk/>
          <pc:sldMk cId="1187812187" sldId="260"/>
        </pc:sldMkLst>
        <pc:spChg chg="ord">
          <ac:chgData name="Sarah Gothard" userId="0e53f415fda5f162" providerId="LiveId" clId="{414EC70F-AABB-468A-9DE5-D640E3511E22}" dt="2020-11-06T21:35:03.956" v="10" actId="26606"/>
          <ac:spMkLst>
            <pc:docMk/>
            <pc:sldMk cId="1187812187" sldId="260"/>
            <ac:spMk id="4" creationId="{C8C72D4D-1F63-4213-9F9F-DCBA71B8C487}"/>
          </ac:spMkLst>
        </pc:spChg>
        <pc:spChg chg="del">
          <ac:chgData name="Sarah Gothard" userId="0e53f415fda5f162" providerId="LiveId" clId="{414EC70F-AABB-468A-9DE5-D640E3511E22}" dt="2020-11-06T21:35:03.956" v="10" actId="26606"/>
          <ac:spMkLst>
            <pc:docMk/>
            <pc:sldMk cId="1187812187" sldId="260"/>
            <ac:spMk id="16" creationId="{32BC26D8-82FB-445E-AA49-62A77D7C1EE0}"/>
          </ac:spMkLst>
        </pc:spChg>
        <pc:spChg chg="del">
          <ac:chgData name="Sarah Gothard" userId="0e53f415fda5f162" providerId="LiveId" clId="{414EC70F-AABB-468A-9DE5-D640E3511E22}" dt="2020-11-06T21:35:03.956" v="10" actId="26606"/>
          <ac:spMkLst>
            <pc:docMk/>
            <pc:sldMk cId="1187812187" sldId="260"/>
            <ac:spMk id="18" creationId="{CB44330D-EA18-4254-AA95-EB49948539B8}"/>
          </ac:spMkLst>
        </pc:spChg>
        <pc:spChg chg="add">
          <ac:chgData name="Sarah Gothard" userId="0e53f415fda5f162" providerId="LiveId" clId="{414EC70F-AABB-468A-9DE5-D640E3511E22}" dt="2020-11-06T21:35:03.956" v="10" actId="26606"/>
          <ac:spMkLst>
            <pc:docMk/>
            <pc:sldMk cId="1187812187" sldId="260"/>
            <ac:spMk id="23" creationId="{32BC26D8-82FB-445E-AA49-62A77D7C1EE0}"/>
          </ac:spMkLst>
        </pc:spChg>
        <pc:spChg chg="add">
          <ac:chgData name="Sarah Gothard" userId="0e53f415fda5f162" providerId="LiveId" clId="{414EC70F-AABB-468A-9DE5-D640E3511E22}" dt="2020-11-06T21:35:03.956" v="10" actId="26606"/>
          <ac:spMkLst>
            <pc:docMk/>
            <pc:sldMk cId="1187812187" sldId="260"/>
            <ac:spMk id="25" creationId="{CB44330D-EA18-4254-AA95-EB49948539B8}"/>
          </ac:spMkLst>
        </pc:spChg>
        <pc:picChg chg="add mod">
          <ac:chgData name="Sarah Gothard" userId="0e53f415fda5f162" providerId="LiveId" clId="{414EC70F-AABB-468A-9DE5-D640E3511E22}" dt="2020-11-06T21:35:03.956" v="10" actId="26606"/>
          <ac:picMkLst>
            <pc:docMk/>
            <pc:sldMk cId="1187812187" sldId="260"/>
            <ac:picMk id="2" creationId="{69DD66B6-67AC-43C3-B3E4-0DA19569CC09}"/>
          </ac:picMkLst>
        </pc:picChg>
        <pc:picChg chg="del">
          <ac:chgData name="Sarah Gothard" userId="0e53f415fda5f162" providerId="LiveId" clId="{414EC70F-AABB-468A-9DE5-D640E3511E22}" dt="2020-11-06T21:34:52.555" v="8" actId="478"/>
          <ac:picMkLst>
            <pc:docMk/>
            <pc:sldMk cId="1187812187" sldId="260"/>
            <ac:picMk id="3" creationId="{EE3ABC14-9533-4630-91A3-8ADD9419FA1F}"/>
          </ac:picMkLst>
        </pc:picChg>
      </pc:sldChg>
      <pc:sldChg chg="addSp delSp modSp mod">
        <pc:chgData name="Sarah Gothard" userId="0e53f415fda5f162" providerId="LiveId" clId="{414EC70F-AABB-468A-9DE5-D640E3511E22}" dt="2020-11-06T21:36:01.011" v="13" actId="26606"/>
        <pc:sldMkLst>
          <pc:docMk/>
          <pc:sldMk cId="1469345686" sldId="262"/>
        </pc:sldMkLst>
        <pc:spChg chg="ord">
          <ac:chgData name="Sarah Gothard" userId="0e53f415fda5f162" providerId="LiveId" clId="{414EC70F-AABB-468A-9DE5-D640E3511E22}" dt="2020-11-06T21:36:01.011" v="13" actId="26606"/>
          <ac:spMkLst>
            <pc:docMk/>
            <pc:sldMk cId="1469345686" sldId="262"/>
            <ac:spMk id="4" creationId="{C8C72D4D-1F63-4213-9F9F-DCBA71B8C487}"/>
          </ac:spMkLst>
        </pc:spChg>
        <pc:spChg chg="del">
          <ac:chgData name="Sarah Gothard" userId="0e53f415fda5f162" providerId="LiveId" clId="{414EC70F-AABB-468A-9DE5-D640E3511E22}" dt="2020-11-06T21:36:01.011" v="13" actId="26606"/>
          <ac:spMkLst>
            <pc:docMk/>
            <pc:sldMk cId="1469345686" sldId="262"/>
            <ac:spMk id="23" creationId="{32BC26D8-82FB-445E-AA49-62A77D7C1EE0}"/>
          </ac:spMkLst>
        </pc:spChg>
        <pc:spChg chg="del">
          <ac:chgData name="Sarah Gothard" userId="0e53f415fda5f162" providerId="LiveId" clId="{414EC70F-AABB-468A-9DE5-D640E3511E22}" dt="2020-11-06T21:36:01.011" v="13" actId="26606"/>
          <ac:spMkLst>
            <pc:docMk/>
            <pc:sldMk cId="1469345686" sldId="262"/>
            <ac:spMk id="25" creationId="{CB44330D-EA18-4254-AA95-EB49948539B8}"/>
          </ac:spMkLst>
        </pc:spChg>
        <pc:spChg chg="add">
          <ac:chgData name="Sarah Gothard" userId="0e53f415fda5f162" providerId="LiveId" clId="{414EC70F-AABB-468A-9DE5-D640E3511E22}" dt="2020-11-06T21:36:01.011" v="13" actId="26606"/>
          <ac:spMkLst>
            <pc:docMk/>
            <pc:sldMk cId="1469345686" sldId="262"/>
            <ac:spMk id="30" creationId="{32BC26D8-82FB-445E-AA49-62A77D7C1EE0}"/>
          </ac:spMkLst>
        </pc:spChg>
        <pc:spChg chg="add">
          <ac:chgData name="Sarah Gothard" userId="0e53f415fda5f162" providerId="LiveId" clId="{414EC70F-AABB-468A-9DE5-D640E3511E22}" dt="2020-11-06T21:36:01.011" v="13" actId="26606"/>
          <ac:spMkLst>
            <pc:docMk/>
            <pc:sldMk cId="1469345686" sldId="262"/>
            <ac:spMk id="32" creationId="{CB44330D-EA18-4254-AA95-EB49948539B8}"/>
          </ac:spMkLst>
        </pc:spChg>
        <pc:picChg chg="add mod">
          <ac:chgData name="Sarah Gothard" userId="0e53f415fda5f162" providerId="LiveId" clId="{414EC70F-AABB-468A-9DE5-D640E3511E22}" dt="2020-11-06T21:36:01.011" v="13" actId="26606"/>
          <ac:picMkLst>
            <pc:docMk/>
            <pc:sldMk cId="1469345686" sldId="262"/>
            <ac:picMk id="2" creationId="{D2203887-EBF1-4440-8EA3-345B8DA1F5F1}"/>
          </ac:picMkLst>
        </pc:picChg>
        <pc:picChg chg="del">
          <ac:chgData name="Sarah Gothard" userId="0e53f415fda5f162" providerId="LiveId" clId="{414EC70F-AABB-468A-9DE5-D640E3511E22}" dt="2020-11-06T21:35:07.063" v="11" actId="478"/>
          <ac:picMkLst>
            <pc:docMk/>
            <pc:sldMk cId="1469345686" sldId="262"/>
            <ac:picMk id="6" creationId="{0B4D10AC-FAF5-406F-A13B-2457DEAACE03}"/>
          </ac:picMkLst>
        </pc:picChg>
      </pc:sldChg>
      <pc:sldChg chg="addSp delSp modSp mod">
        <pc:chgData name="Sarah Gothard" userId="0e53f415fda5f162" providerId="LiveId" clId="{414EC70F-AABB-468A-9DE5-D640E3511E22}" dt="2020-11-06T21:40:25.367" v="26" actId="26606"/>
        <pc:sldMkLst>
          <pc:docMk/>
          <pc:sldMk cId="2842273880" sldId="264"/>
        </pc:sldMkLst>
        <pc:spChg chg="ord">
          <ac:chgData name="Sarah Gothard" userId="0e53f415fda5f162" providerId="LiveId" clId="{414EC70F-AABB-468A-9DE5-D640E3511E22}" dt="2020-11-06T21:40:25.367" v="26" actId="26606"/>
          <ac:spMkLst>
            <pc:docMk/>
            <pc:sldMk cId="2842273880" sldId="264"/>
            <ac:spMk id="4" creationId="{C8C72D4D-1F63-4213-9F9F-DCBA71B8C487}"/>
          </ac:spMkLst>
        </pc:spChg>
        <pc:spChg chg="del">
          <ac:chgData name="Sarah Gothard" userId="0e53f415fda5f162" providerId="LiveId" clId="{414EC70F-AABB-468A-9DE5-D640E3511E22}" dt="2020-11-06T21:40:25.367" v="26" actId="26606"/>
          <ac:spMkLst>
            <pc:docMk/>
            <pc:sldMk cId="2842273880" sldId="264"/>
            <ac:spMk id="16" creationId="{32BC26D8-82FB-445E-AA49-62A77D7C1EE0}"/>
          </ac:spMkLst>
        </pc:spChg>
        <pc:spChg chg="del">
          <ac:chgData name="Sarah Gothard" userId="0e53f415fda5f162" providerId="LiveId" clId="{414EC70F-AABB-468A-9DE5-D640E3511E22}" dt="2020-11-06T21:40:25.367" v="26" actId="26606"/>
          <ac:spMkLst>
            <pc:docMk/>
            <pc:sldMk cId="2842273880" sldId="264"/>
            <ac:spMk id="18" creationId="{CB44330D-EA18-4254-AA95-EB49948539B8}"/>
          </ac:spMkLst>
        </pc:spChg>
        <pc:spChg chg="add">
          <ac:chgData name="Sarah Gothard" userId="0e53f415fda5f162" providerId="LiveId" clId="{414EC70F-AABB-468A-9DE5-D640E3511E22}" dt="2020-11-06T21:40:25.367" v="26" actId="26606"/>
          <ac:spMkLst>
            <pc:docMk/>
            <pc:sldMk cId="2842273880" sldId="264"/>
            <ac:spMk id="23" creationId="{32BC26D8-82FB-445E-AA49-62A77D7C1EE0}"/>
          </ac:spMkLst>
        </pc:spChg>
        <pc:spChg chg="add">
          <ac:chgData name="Sarah Gothard" userId="0e53f415fda5f162" providerId="LiveId" clId="{414EC70F-AABB-468A-9DE5-D640E3511E22}" dt="2020-11-06T21:40:25.367" v="26" actId="26606"/>
          <ac:spMkLst>
            <pc:docMk/>
            <pc:sldMk cId="2842273880" sldId="264"/>
            <ac:spMk id="25" creationId="{CB44330D-EA18-4254-AA95-EB49948539B8}"/>
          </ac:spMkLst>
        </pc:spChg>
        <pc:picChg chg="add mod">
          <ac:chgData name="Sarah Gothard" userId="0e53f415fda5f162" providerId="LiveId" clId="{414EC70F-AABB-468A-9DE5-D640E3511E22}" dt="2020-11-06T21:40:25.367" v="26" actId="26606"/>
          <ac:picMkLst>
            <pc:docMk/>
            <pc:sldMk cId="2842273880" sldId="264"/>
            <ac:picMk id="2" creationId="{055E8622-5726-4FF7-925C-04F94AD62950}"/>
          </ac:picMkLst>
        </pc:picChg>
        <pc:picChg chg="del">
          <ac:chgData name="Sarah Gothard" userId="0e53f415fda5f162" providerId="LiveId" clId="{414EC70F-AABB-468A-9DE5-D640E3511E22}" dt="2020-11-06T21:38:38.526" v="23" actId="478"/>
          <ac:picMkLst>
            <pc:docMk/>
            <pc:sldMk cId="2842273880" sldId="264"/>
            <ac:picMk id="3" creationId="{8E3A1D8A-00B2-4CD6-A6A1-11782005DC60}"/>
          </ac:picMkLst>
        </pc:picChg>
      </pc:sldChg>
      <pc:sldChg chg="addSp delSp modSp mod">
        <pc:chgData name="Sarah Gothard" userId="0e53f415fda5f162" providerId="LiveId" clId="{414EC70F-AABB-468A-9DE5-D640E3511E22}" dt="2020-11-06T21:36:42.166" v="16" actId="26606"/>
        <pc:sldMkLst>
          <pc:docMk/>
          <pc:sldMk cId="2783833258" sldId="265"/>
        </pc:sldMkLst>
        <pc:spChg chg="ord">
          <ac:chgData name="Sarah Gothard" userId="0e53f415fda5f162" providerId="LiveId" clId="{414EC70F-AABB-468A-9DE5-D640E3511E22}" dt="2020-11-06T21:36:42.166" v="16" actId="26606"/>
          <ac:spMkLst>
            <pc:docMk/>
            <pc:sldMk cId="2783833258" sldId="265"/>
            <ac:spMk id="4" creationId="{C8C72D4D-1F63-4213-9F9F-DCBA71B8C487}"/>
          </ac:spMkLst>
        </pc:spChg>
        <pc:spChg chg="del">
          <ac:chgData name="Sarah Gothard" userId="0e53f415fda5f162" providerId="LiveId" clId="{414EC70F-AABB-468A-9DE5-D640E3511E22}" dt="2020-11-06T21:36:42.166" v="16" actId="26606"/>
          <ac:spMkLst>
            <pc:docMk/>
            <pc:sldMk cId="2783833258" sldId="265"/>
            <ac:spMk id="16" creationId="{32BC26D8-82FB-445E-AA49-62A77D7C1EE0}"/>
          </ac:spMkLst>
        </pc:spChg>
        <pc:spChg chg="del">
          <ac:chgData name="Sarah Gothard" userId="0e53f415fda5f162" providerId="LiveId" clId="{414EC70F-AABB-468A-9DE5-D640E3511E22}" dt="2020-11-06T21:36:42.166" v="16" actId="26606"/>
          <ac:spMkLst>
            <pc:docMk/>
            <pc:sldMk cId="2783833258" sldId="265"/>
            <ac:spMk id="18" creationId="{CB44330D-EA18-4254-AA95-EB49948539B8}"/>
          </ac:spMkLst>
        </pc:spChg>
        <pc:spChg chg="add">
          <ac:chgData name="Sarah Gothard" userId="0e53f415fda5f162" providerId="LiveId" clId="{414EC70F-AABB-468A-9DE5-D640E3511E22}" dt="2020-11-06T21:36:42.166" v="16" actId="26606"/>
          <ac:spMkLst>
            <pc:docMk/>
            <pc:sldMk cId="2783833258" sldId="265"/>
            <ac:spMk id="23" creationId="{32BC26D8-82FB-445E-AA49-62A77D7C1EE0}"/>
          </ac:spMkLst>
        </pc:spChg>
        <pc:spChg chg="add">
          <ac:chgData name="Sarah Gothard" userId="0e53f415fda5f162" providerId="LiveId" clId="{414EC70F-AABB-468A-9DE5-D640E3511E22}" dt="2020-11-06T21:36:42.166" v="16" actId="26606"/>
          <ac:spMkLst>
            <pc:docMk/>
            <pc:sldMk cId="2783833258" sldId="265"/>
            <ac:spMk id="25" creationId="{CB44330D-EA18-4254-AA95-EB49948539B8}"/>
          </ac:spMkLst>
        </pc:spChg>
        <pc:picChg chg="add mod">
          <ac:chgData name="Sarah Gothard" userId="0e53f415fda5f162" providerId="LiveId" clId="{414EC70F-AABB-468A-9DE5-D640E3511E22}" dt="2020-11-06T21:36:42.166" v="16" actId="26606"/>
          <ac:picMkLst>
            <pc:docMk/>
            <pc:sldMk cId="2783833258" sldId="265"/>
            <ac:picMk id="2" creationId="{074FA82D-5C3D-4E00-9A1A-3E9755E0ED33}"/>
          </ac:picMkLst>
        </pc:picChg>
        <pc:picChg chg="del">
          <ac:chgData name="Sarah Gothard" userId="0e53f415fda5f162" providerId="LiveId" clId="{414EC70F-AABB-468A-9DE5-D640E3511E22}" dt="2020-11-06T21:36:04.106" v="14" actId="478"/>
          <ac:picMkLst>
            <pc:docMk/>
            <pc:sldMk cId="2783833258" sldId="265"/>
            <ac:picMk id="3" creationId="{83D6901B-C530-414E-82F4-5F2B227360F6}"/>
          </ac:picMkLst>
        </pc:picChg>
      </pc:sldChg>
      <pc:sldChg chg="addSp delSp modSp mod">
        <pc:chgData name="Sarah Gothard" userId="0e53f415fda5f162" providerId="LiveId" clId="{414EC70F-AABB-468A-9DE5-D640E3511E22}" dt="2020-11-06T21:36:59.674" v="19" actId="26606"/>
        <pc:sldMkLst>
          <pc:docMk/>
          <pc:sldMk cId="149417373" sldId="266"/>
        </pc:sldMkLst>
        <pc:spChg chg="ord">
          <ac:chgData name="Sarah Gothard" userId="0e53f415fda5f162" providerId="LiveId" clId="{414EC70F-AABB-468A-9DE5-D640E3511E22}" dt="2020-11-06T21:36:59.674" v="19" actId="26606"/>
          <ac:spMkLst>
            <pc:docMk/>
            <pc:sldMk cId="149417373" sldId="266"/>
            <ac:spMk id="4" creationId="{C8C72D4D-1F63-4213-9F9F-DCBA71B8C487}"/>
          </ac:spMkLst>
        </pc:spChg>
        <pc:spChg chg="del">
          <ac:chgData name="Sarah Gothard" userId="0e53f415fda5f162" providerId="LiveId" clId="{414EC70F-AABB-468A-9DE5-D640E3511E22}" dt="2020-11-06T21:36:59.674" v="19" actId="26606"/>
          <ac:spMkLst>
            <pc:docMk/>
            <pc:sldMk cId="149417373" sldId="266"/>
            <ac:spMk id="23" creationId="{32BC26D8-82FB-445E-AA49-62A77D7C1EE0}"/>
          </ac:spMkLst>
        </pc:spChg>
        <pc:spChg chg="del">
          <ac:chgData name="Sarah Gothard" userId="0e53f415fda5f162" providerId="LiveId" clId="{414EC70F-AABB-468A-9DE5-D640E3511E22}" dt="2020-11-06T21:36:59.674" v="19" actId="26606"/>
          <ac:spMkLst>
            <pc:docMk/>
            <pc:sldMk cId="149417373" sldId="266"/>
            <ac:spMk id="25" creationId="{CB44330D-EA18-4254-AA95-EB49948539B8}"/>
          </ac:spMkLst>
        </pc:spChg>
        <pc:spChg chg="add">
          <ac:chgData name="Sarah Gothard" userId="0e53f415fda5f162" providerId="LiveId" clId="{414EC70F-AABB-468A-9DE5-D640E3511E22}" dt="2020-11-06T21:36:59.674" v="19" actId="26606"/>
          <ac:spMkLst>
            <pc:docMk/>
            <pc:sldMk cId="149417373" sldId="266"/>
            <ac:spMk id="30" creationId="{32BC26D8-82FB-445E-AA49-62A77D7C1EE0}"/>
          </ac:spMkLst>
        </pc:spChg>
        <pc:spChg chg="add">
          <ac:chgData name="Sarah Gothard" userId="0e53f415fda5f162" providerId="LiveId" clId="{414EC70F-AABB-468A-9DE5-D640E3511E22}" dt="2020-11-06T21:36:59.674" v="19" actId="26606"/>
          <ac:spMkLst>
            <pc:docMk/>
            <pc:sldMk cId="149417373" sldId="266"/>
            <ac:spMk id="32" creationId="{CB44330D-EA18-4254-AA95-EB49948539B8}"/>
          </ac:spMkLst>
        </pc:spChg>
        <pc:picChg chg="add mod">
          <ac:chgData name="Sarah Gothard" userId="0e53f415fda5f162" providerId="LiveId" clId="{414EC70F-AABB-468A-9DE5-D640E3511E22}" dt="2020-11-06T21:36:59.674" v="19" actId="26606"/>
          <ac:picMkLst>
            <pc:docMk/>
            <pc:sldMk cId="149417373" sldId="266"/>
            <ac:picMk id="2" creationId="{496786BB-732F-488C-ACCF-D968DB9101F1}"/>
          </ac:picMkLst>
        </pc:picChg>
        <pc:picChg chg="del">
          <ac:chgData name="Sarah Gothard" userId="0e53f415fda5f162" providerId="LiveId" clId="{414EC70F-AABB-468A-9DE5-D640E3511E22}" dt="2020-11-06T21:36:45.387" v="17" actId="478"/>
          <ac:picMkLst>
            <pc:docMk/>
            <pc:sldMk cId="149417373" sldId="266"/>
            <ac:picMk id="5" creationId="{6DBD1860-EE55-4784-BA17-29DBEAC901FF}"/>
          </ac:picMkLst>
        </pc:picChg>
      </pc:sldChg>
      <pc:sldChg chg="addSp delSp modSp mod">
        <pc:chgData name="Sarah Gothard" userId="0e53f415fda5f162" providerId="LiveId" clId="{414EC70F-AABB-468A-9DE5-D640E3511E22}" dt="2020-11-06T21:38:30.349" v="22" actId="26606"/>
        <pc:sldMkLst>
          <pc:docMk/>
          <pc:sldMk cId="2891462574" sldId="267"/>
        </pc:sldMkLst>
        <pc:spChg chg="ord">
          <ac:chgData name="Sarah Gothard" userId="0e53f415fda5f162" providerId="LiveId" clId="{414EC70F-AABB-468A-9DE5-D640E3511E22}" dt="2020-11-06T21:38:30.349" v="22" actId="26606"/>
          <ac:spMkLst>
            <pc:docMk/>
            <pc:sldMk cId="2891462574" sldId="267"/>
            <ac:spMk id="4" creationId="{C8C72D4D-1F63-4213-9F9F-DCBA71B8C487}"/>
          </ac:spMkLst>
        </pc:spChg>
        <pc:spChg chg="del">
          <ac:chgData name="Sarah Gothard" userId="0e53f415fda5f162" providerId="LiveId" clId="{414EC70F-AABB-468A-9DE5-D640E3511E22}" dt="2020-11-06T21:38:30.349" v="22" actId="26606"/>
          <ac:spMkLst>
            <pc:docMk/>
            <pc:sldMk cId="2891462574" sldId="267"/>
            <ac:spMk id="23" creationId="{32BC26D8-82FB-445E-AA49-62A77D7C1EE0}"/>
          </ac:spMkLst>
        </pc:spChg>
        <pc:spChg chg="del">
          <ac:chgData name="Sarah Gothard" userId="0e53f415fda5f162" providerId="LiveId" clId="{414EC70F-AABB-468A-9DE5-D640E3511E22}" dt="2020-11-06T21:38:30.349" v="22" actId="26606"/>
          <ac:spMkLst>
            <pc:docMk/>
            <pc:sldMk cId="2891462574" sldId="267"/>
            <ac:spMk id="25" creationId="{CB44330D-EA18-4254-AA95-EB49948539B8}"/>
          </ac:spMkLst>
        </pc:spChg>
        <pc:spChg chg="add">
          <ac:chgData name="Sarah Gothard" userId="0e53f415fda5f162" providerId="LiveId" clId="{414EC70F-AABB-468A-9DE5-D640E3511E22}" dt="2020-11-06T21:38:30.349" v="22" actId="26606"/>
          <ac:spMkLst>
            <pc:docMk/>
            <pc:sldMk cId="2891462574" sldId="267"/>
            <ac:spMk id="30" creationId="{32BC26D8-82FB-445E-AA49-62A77D7C1EE0}"/>
          </ac:spMkLst>
        </pc:spChg>
        <pc:spChg chg="add">
          <ac:chgData name="Sarah Gothard" userId="0e53f415fda5f162" providerId="LiveId" clId="{414EC70F-AABB-468A-9DE5-D640E3511E22}" dt="2020-11-06T21:38:30.349" v="22" actId="26606"/>
          <ac:spMkLst>
            <pc:docMk/>
            <pc:sldMk cId="2891462574" sldId="267"/>
            <ac:spMk id="32" creationId="{CB44330D-EA18-4254-AA95-EB49948539B8}"/>
          </ac:spMkLst>
        </pc:spChg>
        <pc:picChg chg="add mod">
          <ac:chgData name="Sarah Gothard" userId="0e53f415fda5f162" providerId="LiveId" clId="{414EC70F-AABB-468A-9DE5-D640E3511E22}" dt="2020-11-06T21:38:30.349" v="22" actId="26606"/>
          <ac:picMkLst>
            <pc:docMk/>
            <pc:sldMk cId="2891462574" sldId="267"/>
            <ac:picMk id="2" creationId="{6270D137-ABCB-4A3D-833F-9986DCAAD8E1}"/>
          </ac:picMkLst>
        </pc:picChg>
        <pc:picChg chg="del">
          <ac:chgData name="Sarah Gothard" userId="0e53f415fda5f162" providerId="LiveId" clId="{414EC70F-AABB-468A-9DE5-D640E3511E22}" dt="2020-11-06T21:37:03.183" v="20" actId="478"/>
          <ac:picMkLst>
            <pc:docMk/>
            <pc:sldMk cId="2891462574" sldId="267"/>
            <ac:picMk id="5" creationId="{5941ADC4-65D0-4384-97D4-7E1EBA102FB0}"/>
          </ac:picMkLst>
        </pc:picChg>
      </pc:sldChg>
      <pc:sldChg chg="addSp delSp modSp mod">
        <pc:chgData name="Sarah Gothard" userId="0e53f415fda5f162" providerId="LiveId" clId="{414EC70F-AABB-468A-9DE5-D640E3511E22}" dt="2020-11-06T21:40:39.416" v="28" actId="26606"/>
        <pc:sldMkLst>
          <pc:docMk/>
          <pc:sldMk cId="2365866807" sldId="269"/>
        </pc:sldMkLst>
        <pc:spChg chg="ord">
          <ac:chgData name="Sarah Gothard" userId="0e53f415fda5f162" providerId="LiveId" clId="{414EC70F-AABB-468A-9DE5-D640E3511E22}" dt="2020-11-06T21:40:39.416" v="28" actId="26606"/>
          <ac:spMkLst>
            <pc:docMk/>
            <pc:sldMk cId="2365866807" sldId="269"/>
            <ac:spMk id="4" creationId="{C8C72D4D-1F63-4213-9F9F-DCBA71B8C487}"/>
          </ac:spMkLst>
        </pc:spChg>
        <pc:spChg chg="del">
          <ac:chgData name="Sarah Gothard" userId="0e53f415fda5f162" providerId="LiveId" clId="{414EC70F-AABB-468A-9DE5-D640E3511E22}" dt="2020-11-06T21:40:39.416" v="28" actId="26606"/>
          <ac:spMkLst>
            <pc:docMk/>
            <pc:sldMk cId="2365866807" sldId="269"/>
            <ac:spMk id="16" creationId="{32BC26D8-82FB-445E-AA49-62A77D7C1EE0}"/>
          </ac:spMkLst>
        </pc:spChg>
        <pc:spChg chg="del">
          <ac:chgData name="Sarah Gothard" userId="0e53f415fda5f162" providerId="LiveId" clId="{414EC70F-AABB-468A-9DE5-D640E3511E22}" dt="2020-11-06T21:40:39.416" v="28" actId="26606"/>
          <ac:spMkLst>
            <pc:docMk/>
            <pc:sldMk cId="2365866807" sldId="269"/>
            <ac:spMk id="18" creationId="{CB44330D-EA18-4254-AA95-EB49948539B8}"/>
          </ac:spMkLst>
        </pc:spChg>
        <pc:spChg chg="add">
          <ac:chgData name="Sarah Gothard" userId="0e53f415fda5f162" providerId="LiveId" clId="{414EC70F-AABB-468A-9DE5-D640E3511E22}" dt="2020-11-06T21:40:39.416" v="28" actId="26606"/>
          <ac:spMkLst>
            <pc:docMk/>
            <pc:sldMk cId="2365866807" sldId="269"/>
            <ac:spMk id="23" creationId="{32BC26D8-82FB-445E-AA49-62A77D7C1EE0}"/>
          </ac:spMkLst>
        </pc:spChg>
        <pc:spChg chg="add">
          <ac:chgData name="Sarah Gothard" userId="0e53f415fda5f162" providerId="LiveId" clId="{414EC70F-AABB-468A-9DE5-D640E3511E22}" dt="2020-11-06T21:40:39.416" v="28" actId="26606"/>
          <ac:spMkLst>
            <pc:docMk/>
            <pc:sldMk cId="2365866807" sldId="269"/>
            <ac:spMk id="25" creationId="{CB44330D-EA18-4254-AA95-EB49948539B8}"/>
          </ac:spMkLst>
        </pc:spChg>
        <pc:picChg chg="add mod">
          <ac:chgData name="Sarah Gothard" userId="0e53f415fda5f162" providerId="LiveId" clId="{414EC70F-AABB-468A-9DE5-D640E3511E22}" dt="2020-11-06T21:40:39.416" v="28" actId="26606"/>
          <ac:picMkLst>
            <pc:docMk/>
            <pc:sldMk cId="2365866807" sldId="269"/>
            <ac:picMk id="2" creationId="{62C8BA64-DDD6-4FD9-A39A-189B13E7F73C}"/>
          </ac:picMkLst>
        </pc:picChg>
        <pc:picChg chg="del">
          <ac:chgData name="Sarah Gothard" userId="0e53f415fda5f162" providerId="LiveId" clId="{414EC70F-AABB-468A-9DE5-D640E3511E22}" dt="2020-11-06T21:38:40.706" v="24" actId="478"/>
          <ac:picMkLst>
            <pc:docMk/>
            <pc:sldMk cId="2365866807" sldId="269"/>
            <ac:picMk id="6" creationId="{6FEF825F-5757-406F-ABA9-13CF3D7D6E9D}"/>
          </ac:picMkLst>
        </pc:picChg>
      </pc:sldChg>
    </pc:docChg>
  </pc:docChgLst>
  <pc:docChgLst>
    <pc:chgData name="Sarah Gothard" userId="0e53f415fda5f162" providerId="LiveId" clId="{10DB604B-D70E-4D4E-AB28-00D474C67418}"/>
    <pc:docChg chg="undo custSel mod addSld delSld modSld">
      <pc:chgData name="Sarah Gothard" userId="0e53f415fda5f162" providerId="LiveId" clId="{10DB604B-D70E-4D4E-AB28-00D474C67418}" dt="2019-11-15T13:25:11.833" v="76" actId="26606"/>
      <pc:docMkLst>
        <pc:docMk/>
      </pc:docMkLst>
      <pc:sldChg chg="addSp delSp modSp">
        <pc:chgData name="Sarah Gothard" userId="0e53f415fda5f162" providerId="LiveId" clId="{10DB604B-D70E-4D4E-AB28-00D474C67418}" dt="2019-11-15T12:37:55.216" v="28" actId="26606"/>
        <pc:sldMkLst>
          <pc:docMk/>
          <pc:sldMk cId="536071998" sldId="256"/>
        </pc:sldMkLst>
        <pc:spChg chg="ord">
          <ac:chgData name="Sarah Gothard" userId="0e53f415fda5f162" providerId="LiveId" clId="{10DB604B-D70E-4D4E-AB28-00D474C67418}" dt="2019-11-15T12:37:55.216" v="28" actId="26606"/>
          <ac:spMkLst>
            <pc:docMk/>
            <pc:sldMk cId="536071998" sldId="256"/>
            <ac:spMk id="3" creationId="{0B3C69C4-BCAA-4D89-B43B-A0884DF6934F}"/>
          </ac:spMkLst>
        </pc:spChg>
        <pc:spChg chg="del">
          <ac:chgData name="Sarah Gothard" userId="0e53f415fda5f162" providerId="LiveId" clId="{10DB604B-D70E-4D4E-AB28-00D474C67418}" dt="2019-11-15T12:37:55.216" v="28" actId="26606"/>
          <ac:spMkLst>
            <pc:docMk/>
            <pc:sldMk cId="536071998" sldId="256"/>
            <ac:spMk id="29" creationId="{32BC26D8-82FB-445E-AA49-62A77D7C1EE0}"/>
          </ac:spMkLst>
        </pc:spChg>
        <pc:spChg chg="del">
          <ac:chgData name="Sarah Gothard" userId="0e53f415fda5f162" providerId="LiveId" clId="{10DB604B-D70E-4D4E-AB28-00D474C67418}" dt="2019-11-15T12:37:55.216" v="28" actId="26606"/>
          <ac:spMkLst>
            <pc:docMk/>
            <pc:sldMk cId="536071998" sldId="256"/>
            <ac:spMk id="31" creationId="{CB44330D-EA18-4254-AA95-EB49948539B8}"/>
          </ac:spMkLst>
        </pc:spChg>
        <pc:spChg chg="add">
          <ac:chgData name="Sarah Gothard" userId="0e53f415fda5f162" providerId="LiveId" clId="{10DB604B-D70E-4D4E-AB28-00D474C67418}" dt="2019-11-15T12:37:55.216" v="28" actId="26606"/>
          <ac:spMkLst>
            <pc:docMk/>
            <pc:sldMk cId="536071998" sldId="256"/>
            <ac:spMk id="36" creationId="{32BC26D8-82FB-445E-AA49-62A77D7C1EE0}"/>
          </ac:spMkLst>
        </pc:spChg>
        <pc:spChg chg="add">
          <ac:chgData name="Sarah Gothard" userId="0e53f415fda5f162" providerId="LiveId" clId="{10DB604B-D70E-4D4E-AB28-00D474C67418}" dt="2019-11-15T12:37:55.216" v="28" actId="26606"/>
          <ac:spMkLst>
            <pc:docMk/>
            <pc:sldMk cId="536071998" sldId="256"/>
            <ac:spMk id="38" creationId="{CB44330D-EA18-4254-AA95-EB49948539B8}"/>
          </ac:spMkLst>
        </pc:spChg>
        <pc:picChg chg="add mod">
          <ac:chgData name="Sarah Gothard" userId="0e53f415fda5f162" providerId="LiveId" clId="{10DB604B-D70E-4D4E-AB28-00D474C67418}" dt="2019-11-15T12:37:55.216" v="28" actId="26606"/>
          <ac:picMkLst>
            <pc:docMk/>
            <pc:sldMk cId="536071998" sldId="256"/>
            <ac:picMk id="2" creationId="{807608D7-E6E5-471B-8414-574BCA418627}"/>
          </ac:picMkLst>
        </pc:picChg>
        <pc:picChg chg="del">
          <ac:chgData name="Sarah Gothard" userId="0e53f415fda5f162" providerId="LiveId" clId="{10DB604B-D70E-4D4E-AB28-00D474C67418}" dt="2019-11-15T12:36:58.948" v="0" actId="478"/>
          <ac:picMkLst>
            <pc:docMk/>
            <pc:sldMk cId="536071998" sldId="256"/>
            <ac:picMk id="4" creationId="{D62AE064-EA61-4DB5-B02A-E237D8B4036A}"/>
          </ac:picMkLst>
        </pc:picChg>
      </pc:sldChg>
      <pc:sldChg chg="addSp delSp modSp">
        <pc:chgData name="Sarah Gothard" userId="0e53f415fda5f162" providerId="LiveId" clId="{10DB604B-D70E-4D4E-AB28-00D474C67418}" dt="2019-11-15T12:50:05.635" v="34" actId="26606"/>
        <pc:sldMkLst>
          <pc:docMk/>
          <pc:sldMk cId="2551191543" sldId="257"/>
        </pc:sldMkLst>
        <pc:spChg chg="ord">
          <ac:chgData name="Sarah Gothard" userId="0e53f415fda5f162" providerId="LiveId" clId="{10DB604B-D70E-4D4E-AB28-00D474C67418}" dt="2019-11-15T12:50:05.635" v="34" actId="26606"/>
          <ac:spMkLst>
            <pc:docMk/>
            <pc:sldMk cId="2551191543" sldId="257"/>
            <ac:spMk id="4" creationId="{C8C72D4D-1F63-4213-9F9F-DCBA71B8C487}"/>
          </ac:spMkLst>
        </pc:spChg>
        <pc:spChg chg="add del">
          <ac:chgData name="Sarah Gothard" userId="0e53f415fda5f162" providerId="LiveId" clId="{10DB604B-D70E-4D4E-AB28-00D474C67418}" dt="2019-11-15T12:50:05.635" v="34" actId="26606"/>
          <ac:spMkLst>
            <pc:docMk/>
            <pc:sldMk cId="2551191543" sldId="257"/>
            <ac:spMk id="36" creationId="{32BC26D8-82FB-445E-AA49-62A77D7C1EE0}"/>
          </ac:spMkLst>
        </pc:spChg>
        <pc:spChg chg="add del">
          <ac:chgData name="Sarah Gothard" userId="0e53f415fda5f162" providerId="LiveId" clId="{10DB604B-D70E-4D4E-AB28-00D474C67418}" dt="2019-11-15T12:50:05.635" v="34" actId="26606"/>
          <ac:spMkLst>
            <pc:docMk/>
            <pc:sldMk cId="2551191543" sldId="257"/>
            <ac:spMk id="38" creationId="{CB44330D-EA18-4254-AA95-EB49948539B8}"/>
          </ac:spMkLst>
        </pc:spChg>
        <pc:spChg chg="add">
          <ac:chgData name="Sarah Gothard" userId="0e53f415fda5f162" providerId="LiveId" clId="{10DB604B-D70E-4D4E-AB28-00D474C67418}" dt="2019-11-15T12:50:05.635" v="34" actId="26606"/>
          <ac:spMkLst>
            <pc:docMk/>
            <pc:sldMk cId="2551191543" sldId="257"/>
            <ac:spMk id="40" creationId="{32BC26D8-82FB-445E-AA49-62A77D7C1EE0}"/>
          </ac:spMkLst>
        </pc:spChg>
        <pc:spChg chg="add">
          <ac:chgData name="Sarah Gothard" userId="0e53f415fda5f162" providerId="LiveId" clId="{10DB604B-D70E-4D4E-AB28-00D474C67418}" dt="2019-11-15T12:50:05.635" v="34" actId="26606"/>
          <ac:spMkLst>
            <pc:docMk/>
            <pc:sldMk cId="2551191543" sldId="257"/>
            <ac:spMk id="41" creationId="{CB44330D-EA18-4254-AA95-EB49948539B8}"/>
          </ac:spMkLst>
        </pc:spChg>
        <pc:spChg chg="add del">
          <ac:chgData name="Sarah Gothard" userId="0e53f415fda5f162" providerId="LiveId" clId="{10DB604B-D70E-4D4E-AB28-00D474C67418}" dt="2019-11-15T12:49:21.507" v="31" actId="26606"/>
          <ac:spMkLst>
            <pc:docMk/>
            <pc:sldMk cId="2551191543" sldId="257"/>
            <ac:spMk id="43" creationId="{32BC26D8-82FB-445E-AA49-62A77D7C1EE0}"/>
          </ac:spMkLst>
        </pc:spChg>
        <pc:spChg chg="add del">
          <ac:chgData name="Sarah Gothard" userId="0e53f415fda5f162" providerId="LiveId" clId="{10DB604B-D70E-4D4E-AB28-00D474C67418}" dt="2019-11-15T12:49:21.507" v="31" actId="26606"/>
          <ac:spMkLst>
            <pc:docMk/>
            <pc:sldMk cId="2551191543" sldId="257"/>
            <ac:spMk id="45" creationId="{CB44330D-EA18-4254-AA95-EB49948539B8}"/>
          </ac:spMkLst>
        </pc:spChg>
        <pc:picChg chg="del">
          <ac:chgData name="Sarah Gothard" userId="0e53f415fda5f162" providerId="LiveId" clId="{10DB604B-D70E-4D4E-AB28-00D474C67418}" dt="2019-11-15T12:37:00.560" v="1" actId="478"/>
          <ac:picMkLst>
            <pc:docMk/>
            <pc:sldMk cId="2551191543" sldId="257"/>
            <ac:picMk id="2" creationId="{904E02BD-EDE2-4CD7-A862-D56DE8F25662}"/>
          </ac:picMkLst>
        </pc:picChg>
        <pc:picChg chg="add del mod">
          <ac:chgData name="Sarah Gothard" userId="0e53f415fda5f162" providerId="LiveId" clId="{10DB604B-D70E-4D4E-AB28-00D474C67418}" dt="2019-11-15T12:49:22.960" v="32" actId="478"/>
          <ac:picMkLst>
            <pc:docMk/>
            <pc:sldMk cId="2551191543" sldId="257"/>
            <ac:picMk id="3" creationId="{290283C6-2DD5-49A9-8EE6-5351A79BC198}"/>
          </ac:picMkLst>
        </pc:picChg>
        <pc:picChg chg="add mod">
          <ac:chgData name="Sarah Gothard" userId="0e53f415fda5f162" providerId="LiveId" clId="{10DB604B-D70E-4D4E-AB28-00D474C67418}" dt="2019-11-15T12:50:05.635" v="34" actId="26606"/>
          <ac:picMkLst>
            <pc:docMk/>
            <pc:sldMk cId="2551191543" sldId="257"/>
            <ac:picMk id="5" creationId="{1A1DD307-170C-4BFE-A5F8-82FECBC1EE35}"/>
          </ac:picMkLst>
        </pc:picChg>
      </pc:sldChg>
      <pc:sldChg chg="addSp delSp modSp add mod setBg delDesignElem">
        <pc:chgData name="Sarah Gothard" userId="0e53f415fda5f162" providerId="LiveId" clId="{10DB604B-D70E-4D4E-AB28-00D474C67418}" dt="2019-11-15T12:50:41.729" v="36" actId="26606"/>
        <pc:sldMkLst>
          <pc:docMk/>
          <pc:sldMk cId="236221716" sldId="258"/>
        </pc:sldMkLst>
        <pc:spChg chg="ord">
          <ac:chgData name="Sarah Gothard" userId="0e53f415fda5f162" providerId="LiveId" clId="{10DB604B-D70E-4D4E-AB28-00D474C67418}" dt="2019-11-15T12:50:41.729" v="36" actId="26606"/>
          <ac:spMkLst>
            <pc:docMk/>
            <pc:sldMk cId="236221716" sldId="258"/>
            <ac:spMk id="4" creationId="{C8C72D4D-1F63-4213-9F9F-DCBA71B8C487}"/>
          </ac:spMkLst>
        </pc:spChg>
        <pc:spChg chg="add">
          <ac:chgData name="Sarah Gothard" userId="0e53f415fda5f162" providerId="LiveId" clId="{10DB604B-D70E-4D4E-AB28-00D474C67418}" dt="2019-11-15T12:50:41.729" v="36" actId="26606"/>
          <ac:spMkLst>
            <pc:docMk/>
            <pc:sldMk cId="236221716" sldId="258"/>
            <ac:spMk id="9" creationId="{32BC26D8-82FB-445E-AA49-62A77D7C1EE0}"/>
          </ac:spMkLst>
        </pc:spChg>
        <pc:spChg chg="add">
          <ac:chgData name="Sarah Gothard" userId="0e53f415fda5f162" providerId="LiveId" clId="{10DB604B-D70E-4D4E-AB28-00D474C67418}" dt="2019-11-15T12:50:41.729" v="36" actId="26606"/>
          <ac:spMkLst>
            <pc:docMk/>
            <pc:sldMk cId="236221716" sldId="258"/>
            <ac:spMk id="11" creationId="{CB44330D-EA18-4254-AA95-EB49948539B8}"/>
          </ac:spMkLst>
        </pc:spChg>
        <pc:spChg chg="del">
          <ac:chgData name="Sarah Gothard" userId="0e53f415fda5f162" providerId="LiveId" clId="{10DB604B-D70E-4D4E-AB28-00D474C67418}" dt="2019-11-15T12:37:05.396" v="14"/>
          <ac:spMkLst>
            <pc:docMk/>
            <pc:sldMk cId="236221716" sldId="258"/>
            <ac:spMk id="36" creationId="{32BC26D8-82FB-445E-AA49-62A77D7C1EE0}"/>
          </ac:spMkLst>
        </pc:spChg>
        <pc:spChg chg="del">
          <ac:chgData name="Sarah Gothard" userId="0e53f415fda5f162" providerId="LiveId" clId="{10DB604B-D70E-4D4E-AB28-00D474C67418}" dt="2019-11-15T12:37:05.396" v="14"/>
          <ac:spMkLst>
            <pc:docMk/>
            <pc:sldMk cId="236221716" sldId="258"/>
            <ac:spMk id="38" creationId="{CB44330D-EA18-4254-AA95-EB49948539B8}"/>
          </ac:spMkLst>
        </pc:spChg>
        <pc:picChg chg="add mod">
          <ac:chgData name="Sarah Gothard" userId="0e53f415fda5f162" providerId="LiveId" clId="{10DB604B-D70E-4D4E-AB28-00D474C67418}" dt="2019-11-15T12:50:41.729" v="36" actId="26606"/>
          <ac:picMkLst>
            <pc:docMk/>
            <pc:sldMk cId="236221716" sldId="258"/>
            <ac:picMk id="2" creationId="{4969D7D6-35DD-426A-B0AD-8002D47DB183}"/>
          </ac:picMkLst>
        </pc:picChg>
      </pc:sldChg>
      <pc:sldChg chg="del">
        <pc:chgData name="Sarah Gothard" userId="0e53f415fda5f162" providerId="LiveId" clId="{10DB604B-D70E-4D4E-AB28-00D474C67418}" dt="2019-11-15T12:37:04.207" v="5" actId="2696"/>
        <pc:sldMkLst>
          <pc:docMk/>
          <pc:sldMk cId="1693510668" sldId="258"/>
        </pc:sldMkLst>
      </pc:sldChg>
      <pc:sldChg chg="del">
        <pc:chgData name="Sarah Gothard" userId="0e53f415fda5f162" providerId="LiveId" clId="{10DB604B-D70E-4D4E-AB28-00D474C67418}" dt="2019-11-15T12:37:04.180" v="2" actId="2696"/>
        <pc:sldMkLst>
          <pc:docMk/>
          <pc:sldMk cId="652772962" sldId="259"/>
        </pc:sldMkLst>
      </pc:sldChg>
      <pc:sldChg chg="addSp delSp modSp add mod setBg delDesignElem">
        <pc:chgData name="Sarah Gothard" userId="0e53f415fda5f162" providerId="LiveId" clId="{10DB604B-D70E-4D4E-AB28-00D474C67418}" dt="2019-11-15T13:00:31.741" v="60" actId="26606"/>
        <pc:sldMkLst>
          <pc:docMk/>
          <pc:sldMk cId="1825543587" sldId="259"/>
        </pc:sldMkLst>
        <pc:spChg chg="ord">
          <ac:chgData name="Sarah Gothard" userId="0e53f415fda5f162" providerId="LiveId" clId="{10DB604B-D70E-4D4E-AB28-00D474C67418}" dt="2019-11-15T13:00:31.741" v="60" actId="26606"/>
          <ac:spMkLst>
            <pc:docMk/>
            <pc:sldMk cId="1825543587" sldId="259"/>
            <ac:spMk id="4" creationId="{C8C72D4D-1F63-4213-9F9F-DCBA71B8C487}"/>
          </ac:spMkLst>
        </pc:spChg>
        <pc:spChg chg="add">
          <ac:chgData name="Sarah Gothard" userId="0e53f415fda5f162" providerId="LiveId" clId="{10DB604B-D70E-4D4E-AB28-00D474C67418}" dt="2019-11-15T13:00:31.741" v="60" actId="26606"/>
          <ac:spMkLst>
            <pc:docMk/>
            <pc:sldMk cId="1825543587" sldId="259"/>
            <ac:spMk id="9" creationId="{32BC26D8-82FB-445E-AA49-62A77D7C1EE0}"/>
          </ac:spMkLst>
        </pc:spChg>
        <pc:spChg chg="add">
          <ac:chgData name="Sarah Gothard" userId="0e53f415fda5f162" providerId="LiveId" clId="{10DB604B-D70E-4D4E-AB28-00D474C67418}" dt="2019-11-15T13:00:31.741" v="60" actId="26606"/>
          <ac:spMkLst>
            <pc:docMk/>
            <pc:sldMk cId="1825543587" sldId="259"/>
            <ac:spMk id="11" creationId="{CB44330D-EA18-4254-AA95-EB49948539B8}"/>
          </ac:spMkLst>
        </pc:spChg>
        <pc:spChg chg="del">
          <ac:chgData name="Sarah Gothard" userId="0e53f415fda5f162" providerId="LiveId" clId="{10DB604B-D70E-4D4E-AB28-00D474C67418}" dt="2019-11-15T12:37:05.544" v="16"/>
          <ac:spMkLst>
            <pc:docMk/>
            <pc:sldMk cId="1825543587" sldId="259"/>
            <ac:spMk id="36" creationId="{32BC26D8-82FB-445E-AA49-62A77D7C1EE0}"/>
          </ac:spMkLst>
        </pc:spChg>
        <pc:spChg chg="del">
          <ac:chgData name="Sarah Gothard" userId="0e53f415fda5f162" providerId="LiveId" clId="{10DB604B-D70E-4D4E-AB28-00D474C67418}" dt="2019-11-15T12:37:05.544" v="16"/>
          <ac:spMkLst>
            <pc:docMk/>
            <pc:sldMk cId="1825543587" sldId="259"/>
            <ac:spMk id="38" creationId="{CB44330D-EA18-4254-AA95-EB49948539B8}"/>
          </ac:spMkLst>
        </pc:spChg>
        <pc:picChg chg="add mod">
          <ac:chgData name="Sarah Gothard" userId="0e53f415fda5f162" providerId="LiveId" clId="{10DB604B-D70E-4D4E-AB28-00D474C67418}" dt="2019-11-15T13:00:31.741" v="60" actId="26606"/>
          <ac:picMkLst>
            <pc:docMk/>
            <pc:sldMk cId="1825543587" sldId="259"/>
            <ac:picMk id="2" creationId="{20970028-CCF8-4DF5-AD2C-E0FA491112D5}"/>
          </ac:picMkLst>
        </pc:picChg>
      </pc:sldChg>
      <pc:sldChg chg="addSp delSp modSp add mod setBg delDesignElem">
        <pc:chgData name="Sarah Gothard" userId="0e53f415fda5f162" providerId="LiveId" clId="{10DB604B-D70E-4D4E-AB28-00D474C67418}" dt="2019-11-15T13:12:12.900" v="67" actId="26606"/>
        <pc:sldMkLst>
          <pc:docMk/>
          <pc:sldMk cId="1187812187" sldId="260"/>
        </pc:sldMkLst>
        <pc:spChg chg="ord">
          <ac:chgData name="Sarah Gothard" userId="0e53f415fda5f162" providerId="LiveId" clId="{10DB604B-D70E-4D4E-AB28-00D474C67418}" dt="2019-11-15T13:12:12.900" v="67" actId="26606"/>
          <ac:spMkLst>
            <pc:docMk/>
            <pc:sldMk cId="1187812187" sldId="260"/>
            <ac:spMk id="4" creationId="{C8C72D4D-1F63-4213-9F9F-DCBA71B8C487}"/>
          </ac:spMkLst>
        </pc:spChg>
        <pc:spChg chg="add">
          <ac:chgData name="Sarah Gothard" userId="0e53f415fda5f162" providerId="LiveId" clId="{10DB604B-D70E-4D4E-AB28-00D474C67418}" dt="2019-11-15T13:12:12.900" v="67" actId="26606"/>
          <ac:spMkLst>
            <pc:docMk/>
            <pc:sldMk cId="1187812187" sldId="260"/>
            <ac:spMk id="9" creationId="{32BC26D8-82FB-445E-AA49-62A77D7C1EE0}"/>
          </ac:spMkLst>
        </pc:spChg>
        <pc:spChg chg="add">
          <ac:chgData name="Sarah Gothard" userId="0e53f415fda5f162" providerId="LiveId" clId="{10DB604B-D70E-4D4E-AB28-00D474C67418}" dt="2019-11-15T13:12:12.900" v="67" actId="26606"/>
          <ac:spMkLst>
            <pc:docMk/>
            <pc:sldMk cId="1187812187" sldId="260"/>
            <ac:spMk id="11" creationId="{CB44330D-EA18-4254-AA95-EB49948539B8}"/>
          </ac:spMkLst>
        </pc:spChg>
        <pc:spChg chg="del">
          <ac:chgData name="Sarah Gothard" userId="0e53f415fda5f162" providerId="LiveId" clId="{10DB604B-D70E-4D4E-AB28-00D474C67418}" dt="2019-11-15T12:37:05.711" v="18"/>
          <ac:spMkLst>
            <pc:docMk/>
            <pc:sldMk cId="1187812187" sldId="260"/>
            <ac:spMk id="36" creationId="{32BC26D8-82FB-445E-AA49-62A77D7C1EE0}"/>
          </ac:spMkLst>
        </pc:spChg>
        <pc:spChg chg="del">
          <ac:chgData name="Sarah Gothard" userId="0e53f415fda5f162" providerId="LiveId" clId="{10DB604B-D70E-4D4E-AB28-00D474C67418}" dt="2019-11-15T12:37:05.711" v="18"/>
          <ac:spMkLst>
            <pc:docMk/>
            <pc:sldMk cId="1187812187" sldId="260"/>
            <ac:spMk id="38" creationId="{CB44330D-EA18-4254-AA95-EB49948539B8}"/>
          </ac:spMkLst>
        </pc:spChg>
        <pc:picChg chg="add mod">
          <ac:chgData name="Sarah Gothard" userId="0e53f415fda5f162" providerId="LiveId" clId="{10DB604B-D70E-4D4E-AB28-00D474C67418}" dt="2019-11-15T13:12:12.900" v="67" actId="26606"/>
          <ac:picMkLst>
            <pc:docMk/>
            <pc:sldMk cId="1187812187" sldId="260"/>
            <ac:picMk id="2" creationId="{6245A584-C7B4-4A5D-8802-614C28B7D91D}"/>
          </ac:picMkLst>
        </pc:picChg>
      </pc:sldChg>
      <pc:sldChg chg="del">
        <pc:chgData name="Sarah Gothard" userId="0e53f415fda5f162" providerId="LiveId" clId="{10DB604B-D70E-4D4E-AB28-00D474C67418}" dt="2019-11-15T12:37:04.189" v="3" actId="2696"/>
        <pc:sldMkLst>
          <pc:docMk/>
          <pc:sldMk cId="4078908702" sldId="260"/>
        </pc:sldMkLst>
      </pc:sldChg>
      <pc:sldChg chg="delSp add del setBg delDesignElem">
        <pc:chgData name="Sarah Gothard" userId="0e53f415fda5f162" providerId="LiveId" clId="{10DB604B-D70E-4D4E-AB28-00D474C67418}" dt="2019-11-15T13:12:24.455" v="68" actId="2696"/>
        <pc:sldMkLst>
          <pc:docMk/>
          <pc:sldMk cId="2189446071" sldId="261"/>
        </pc:sldMkLst>
        <pc:spChg chg="del">
          <ac:chgData name="Sarah Gothard" userId="0e53f415fda5f162" providerId="LiveId" clId="{10DB604B-D70E-4D4E-AB28-00D474C67418}" dt="2019-11-15T12:37:05.869" v="20"/>
          <ac:spMkLst>
            <pc:docMk/>
            <pc:sldMk cId="2189446071" sldId="261"/>
            <ac:spMk id="36" creationId="{32BC26D8-82FB-445E-AA49-62A77D7C1EE0}"/>
          </ac:spMkLst>
        </pc:spChg>
        <pc:spChg chg="del">
          <ac:chgData name="Sarah Gothard" userId="0e53f415fda5f162" providerId="LiveId" clId="{10DB604B-D70E-4D4E-AB28-00D474C67418}" dt="2019-11-15T12:37:05.869" v="20"/>
          <ac:spMkLst>
            <pc:docMk/>
            <pc:sldMk cId="2189446071" sldId="261"/>
            <ac:spMk id="38" creationId="{CB44330D-EA18-4254-AA95-EB49948539B8}"/>
          </ac:spMkLst>
        </pc:spChg>
      </pc:sldChg>
      <pc:sldChg chg="del">
        <pc:chgData name="Sarah Gothard" userId="0e53f415fda5f162" providerId="LiveId" clId="{10DB604B-D70E-4D4E-AB28-00D474C67418}" dt="2019-11-15T12:37:04.197" v="4" actId="2696"/>
        <pc:sldMkLst>
          <pc:docMk/>
          <pc:sldMk cId="2345479878" sldId="261"/>
        </pc:sldMkLst>
      </pc:sldChg>
      <pc:sldChg chg="del">
        <pc:chgData name="Sarah Gothard" userId="0e53f415fda5f162" providerId="LiveId" clId="{10DB604B-D70E-4D4E-AB28-00D474C67418}" dt="2019-11-15T12:37:04.215" v="6" actId="2696"/>
        <pc:sldMkLst>
          <pc:docMk/>
          <pc:sldMk cId="1401458457" sldId="262"/>
        </pc:sldMkLst>
      </pc:sldChg>
      <pc:sldChg chg="addSp delSp modSp add mod setBg delDesignElem">
        <pc:chgData name="Sarah Gothard" userId="0e53f415fda5f162" providerId="LiveId" clId="{10DB604B-D70E-4D4E-AB28-00D474C67418}" dt="2019-11-15T12:53:52.717" v="38" actId="26606"/>
        <pc:sldMkLst>
          <pc:docMk/>
          <pc:sldMk cId="1469345686" sldId="262"/>
        </pc:sldMkLst>
        <pc:spChg chg="ord">
          <ac:chgData name="Sarah Gothard" userId="0e53f415fda5f162" providerId="LiveId" clId="{10DB604B-D70E-4D4E-AB28-00D474C67418}" dt="2019-11-15T12:53:52.717" v="38" actId="26606"/>
          <ac:spMkLst>
            <pc:docMk/>
            <pc:sldMk cId="1469345686" sldId="262"/>
            <ac:spMk id="4" creationId="{C8C72D4D-1F63-4213-9F9F-DCBA71B8C487}"/>
          </ac:spMkLst>
        </pc:spChg>
        <pc:spChg chg="add">
          <ac:chgData name="Sarah Gothard" userId="0e53f415fda5f162" providerId="LiveId" clId="{10DB604B-D70E-4D4E-AB28-00D474C67418}" dt="2019-11-15T12:53:52.717" v="38" actId="26606"/>
          <ac:spMkLst>
            <pc:docMk/>
            <pc:sldMk cId="1469345686" sldId="262"/>
            <ac:spMk id="9" creationId="{32BC26D8-82FB-445E-AA49-62A77D7C1EE0}"/>
          </ac:spMkLst>
        </pc:spChg>
        <pc:spChg chg="add">
          <ac:chgData name="Sarah Gothard" userId="0e53f415fda5f162" providerId="LiveId" clId="{10DB604B-D70E-4D4E-AB28-00D474C67418}" dt="2019-11-15T12:53:52.717" v="38" actId="26606"/>
          <ac:spMkLst>
            <pc:docMk/>
            <pc:sldMk cId="1469345686" sldId="262"/>
            <ac:spMk id="11" creationId="{CB44330D-EA18-4254-AA95-EB49948539B8}"/>
          </ac:spMkLst>
        </pc:spChg>
        <pc:spChg chg="del">
          <ac:chgData name="Sarah Gothard" userId="0e53f415fda5f162" providerId="LiveId" clId="{10DB604B-D70E-4D4E-AB28-00D474C67418}" dt="2019-11-15T12:37:06.017" v="22"/>
          <ac:spMkLst>
            <pc:docMk/>
            <pc:sldMk cId="1469345686" sldId="262"/>
            <ac:spMk id="36" creationId="{32BC26D8-82FB-445E-AA49-62A77D7C1EE0}"/>
          </ac:spMkLst>
        </pc:spChg>
        <pc:spChg chg="del">
          <ac:chgData name="Sarah Gothard" userId="0e53f415fda5f162" providerId="LiveId" clId="{10DB604B-D70E-4D4E-AB28-00D474C67418}" dt="2019-11-15T12:37:06.017" v="22"/>
          <ac:spMkLst>
            <pc:docMk/>
            <pc:sldMk cId="1469345686" sldId="262"/>
            <ac:spMk id="38" creationId="{CB44330D-EA18-4254-AA95-EB49948539B8}"/>
          </ac:spMkLst>
        </pc:spChg>
        <pc:picChg chg="add mod">
          <ac:chgData name="Sarah Gothard" userId="0e53f415fda5f162" providerId="LiveId" clId="{10DB604B-D70E-4D4E-AB28-00D474C67418}" dt="2019-11-15T12:53:52.717" v="38" actId="26606"/>
          <ac:picMkLst>
            <pc:docMk/>
            <pc:sldMk cId="1469345686" sldId="262"/>
            <ac:picMk id="2" creationId="{131266DF-0097-4A24-85B4-FEF2758B672F}"/>
          </ac:picMkLst>
        </pc:picChg>
      </pc:sldChg>
      <pc:sldChg chg="del">
        <pc:chgData name="Sarah Gothard" userId="0e53f415fda5f162" providerId="LiveId" clId="{10DB604B-D70E-4D4E-AB28-00D474C67418}" dt="2019-11-15T12:37:04.224" v="7" actId="2696"/>
        <pc:sldMkLst>
          <pc:docMk/>
          <pc:sldMk cId="1142083533" sldId="263"/>
        </pc:sldMkLst>
      </pc:sldChg>
      <pc:sldChg chg="addSp delSp modSp add mod setBg delDesignElem">
        <pc:chgData name="Sarah Gothard" userId="0e53f415fda5f162" providerId="LiveId" clId="{10DB604B-D70E-4D4E-AB28-00D474C67418}" dt="2019-11-15T12:54:13.642" v="44" actId="26606"/>
        <pc:sldMkLst>
          <pc:docMk/>
          <pc:sldMk cId="3430060869" sldId="263"/>
        </pc:sldMkLst>
        <pc:spChg chg="ord">
          <ac:chgData name="Sarah Gothard" userId="0e53f415fda5f162" providerId="LiveId" clId="{10DB604B-D70E-4D4E-AB28-00D474C67418}" dt="2019-11-15T12:54:13.642" v="44" actId="26606"/>
          <ac:spMkLst>
            <pc:docMk/>
            <pc:sldMk cId="3430060869" sldId="263"/>
            <ac:spMk id="4" creationId="{C8C72D4D-1F63-4213-9F9F-DCBA71B8C487}"/>
          </ac:spMkLst>
        </pc:spChg>
        <pc:spChg chg="add">
          <ac:chgData name="Sarah Gothard" userId="0e53f415fda5f162" providerId="LiveId" clId="{10DB604B-D70E-4D4E-AB28-00D474C67418}" dt="2019-11-15T12:54:13.642" v="44" actId="26606"/>
          <ac:spMkLst>
            <pc:docMk/>
            <pc:sldMk cId="3430060869" sldId="263"/>
            <ac:spMk id="9" creationId="{32BC26D8-82FB-445E-AA49-62A77D7C1EE0}"/>
          </ac:spMkLst>
        </pc:spChg>
        <pc:spChg chg="add">
          <ac:chgData name="Sarah Gothard" userId="0e53f415fda5f162" providerId="LiveId" clId="{10DB604B-D70E-4D4E-AB28-00D474C67418}" dt="2019-11-15T12:54:13.642" v="44" actId="26606"/>
          <ac:spMkLst>
            <pc:docMk/>
            <pc:sldMk cId="3430060869" sldId="263"/>
            <ac:spMk id="11" creationId="{CB44330D-EA18-4254-AA95-EB49948539B8}"/>
          </ac:spMkLst>
        </pc:spChg>
        <pc:spChg chg="del">
          <ac:chgData name="Sarah Gothard" userId="0e53f415fda5f162" providerId="LiveId" clId="{10DB604B-D70E-4D4E-AB28-00D474C67418}" dt="2019-11-15T12:37:06.166" v="24"/>
          <ac:spMkLst>
            <pc:docMk/>
            <pc:sldMk cId="3430060869" sldId="263"/>
            <ac:spMk id="36" creationId="{32BC26D8-82FB-445E-AA49-62A77D7C1EE0}"/>
          </ac:spMkLst>
        </pc:spChg>
        <pc:spChg chg="del">
          <ac:chgData name="Sarah Gothard" userId="0e53f415fda5f162" providerId="LiveId" clId="{10DB604B-D70E-4D4E-AB28-00D474C67418}" dt="2019-11-15T12:37:06.166" v="24"/>
          <ac:spMkLst>
            <pc:docMk/>
            <pc:sldMk cId="3430060869" sldId="263"/>
            <ac:spMk id="38" creationId="{CB44330D-EA18-4254-AA95-EB49948539B8}"/>
          </ac:spMkLst>
        </pc:spChg>
        <pc:picChg chg="add mod">
          <ac:chgData name="Sarah Gothard" userId="0e53f415fda5f162" providerId="LiveId" clId="{10DB604B-D70E-4D4E-AB28-00D474C67418}" dt="2019-11-15T12:54:13.642" v="44" actId="26606"/>
          <ac:picMkLst>
            <pc:docMk/>
            <pc:sldMk cId="3430060869" sldId="263"/>
            <ac:picMk id="2" creationId="{CE757845-181B-42B9-8553-0F0DA782DB3C}"/>
          </ac:picMkLst>
        </pc:picChg>
      </pc:sldChg>
      <pc:sldChg chg="del">
        <pc:chgData name="Sarah Gothard" userId="0e53f415fda5f162" providerId="LiveId" clId="{10DB604B-D70E-4D4E-AB28-00D474C67418}" dt="2019-11-15T12:37:04.232" v="8" actId="2696"/>
        <pc:sldMkLst>
          <pc:docMk/>
          <pc:sldMk cId="652926808" sldId="264"/>
        </pc:sldMkLst>
      </pc:sldChg>
      <pc:sldChg chg="addSp delSp modSp add mod setBg delDesignElem">
        <pc:chgData name="Sarah Gothard" userId="0e53f415fda5f162" providerId="LiveId" clId="{10DB604B-D70E-4D4E-AB28-00D474C67418}" dt="2019-11-15T13:04:51.594" v="63" actId="26606"/>
        <pc:sldMkLst>
          <pc:docMk/>
          <pc:sldMk cId="2842273880" sldId="264"/>
        </pc:sldMkLst>
        <pc:spChg chg="ord">
          <ac:chgData name="Sarah Gothard" userId="0e53f415fda5f162" providerId="LiveId" clId="{10DB604B-D70E-4D4E-AB28-00D474C67418}" dt="2019-11-15T13:04:51.594" v="63" actId="26606"/>
          <ac:spMkLst>
            <pc:docMk/>
            <pc:sldMk cId="2842273880" sldId="264"/>
            <ac:spMk id="4" creationId="{C8C72D4D-1F63-4213-9F9F-DCBA71B8C487}"/>
          </ac:spMkLst>
        </pc:spChg>
        <pc:spChg chg="add">
          <ac:chgData name="Sarah Gothard" userId="0e53f415fda5f162" providerId="LiveId" clId="{10DB604B-D70E-4D4E-AB28-00D474C67418}" dt="2019-11-15T13:04:51.594" v="63" actId="26606"/>
          <ac:spMkLst>
            <pc:docMk/>
            <pc:sldMk cId="2842273880" sldId="264"/>
            <ac:spMk id="9" creationId="{32BC26D8-82FB-445E-AA49-62A77D7C1EE0}"/>
          </ac:spMkLst>
        </pc:spChg>
        <pc:spChg chg="add">
          <ac:chgData name="Sarah Gothard" userId="0e53f415fda5f162" providerId="LiveId" clId="{10DB604B-D70E-4D4E-AB28-00D474C67418}" dt="2019-11-15T13:04:51.594" v="63" actId="26606"/>
          <ac:spMkLst>
            <pc:docMk/>
            <pc:sldMk cId="2842273880" sldId="264"/>
            <ac:spMk id="11" creationId="{CB44330D-EA18-4254-AA95-EB49948539B8}"/>
          </ac:spMkLst>
        </pc:spChg>
        <pc:spChg chg="del">
          <ac:chgData name="Sarah Gothard" userId="0e53f415fda5f162" providerId="LiveId" clId="{10DB604B-D70E-4D4E-AB28-00D474C67418}" dt="2019-11-15T12:37:06.324" v="26"/>
          <ac:spMkLst>
            <pc:docMk/>
            <pc:sldMk cId="2842273880" sldId="264"/>
            <ac:spMk id="36" creationId="{32BC26D8-82FB-445E-AA49-62A77D7C1EE0}"/>
          </ac:spMkLst>
        </pc:spChg>
        <pc:spChg chg="del">
          <ac:chgData name="Sarah Gothard" userId="0e53f415fda5f162" providerId="LiveId" clId="{10DB604B-D70E-4D4E-AB28-00D474C67418}" dt="2019-11-15T12:37:06.324" v="26"/>
          <ac:spMkLst>
            <pc:docMk/>
            <pc:sldMk cId="2842273880" sldId="264"/>
            <ac:spMk id="38" creationId="{CB44330D-EA18-4254-AA95-EB49948539B8}"/>
          </ac:spMkLst>
        </pc:spChg>
        <pc:picChg chg="add mod">
          <ac:chgData name="Sarah Gothard" userId="0e53f415fda5f162" providerId="LiveId" clId="{10DB604B-D70E-4D4E-AB28-00D474C67418}" dt="2019-11-15T13:04:51.594" v="63" actId="26606"/>
          <ac:picMkLst>
            <pc:docMk/>
            <pc:sldMk cId="2842273880" sldId="264"/>
            <ac:picMk id="2" creationId="{84C63229-8CD4-4567-BCD6-0C439F5CF69D}"/>
          </ac:picMkLst>
        </pc:picChg>
      </pc:sldChg>
      <pc:sldChg chg="del">
        <pc:chgData name="Sarah Gothard" userId="0e53f415fda5f162" providerId="LiveId" clId="{10DB604B-D70E-4D4E-AB28-00D474C67418}" dt="2019-11-15T12:37:04.241" v="9" actId="2696"/>
        <pc:sldMkLst>
          <pc:docMk/>
          <pc:sldMk cId="850261083" sldId="265"/>
        </pc:sldMkLst>
      </pc:sldChg>
      <pc:sldChg chg="addSp modSp add mod setBg">
        <pc:chgData name="Sarah Gothard" userId="0e53f415fda5f162" providerId="LiveId" clId="{10DB604B-D70E-4D4E-AB28-00D474C67418}" dt="2019-11-15T13:12:30.142" v="69" actId="26606"/>
        <pc:sldMkLst>
          <pc:docMk/>
          <pc:sldMk cId="2783833258" sldId="265"/>
        </pc:sldMkLst>
        <pc:spChg chg="ord">
          <ac:chgData name="Sarah Gothard" userId="0e53f415fda5f162" providerId="LiveId" clId="{10DB604B-D70E-4D4E-AB28-00D474C67418}" dt="2019-11-15T13:12:30.142" v="69" actId="26606"/>
          <ac:spMkLst>
            <pc:docMk/>
            <pc:sldMk cId="2783833258" sldId="265"/>
            <ac:spMk id="4" creationId="{C8C72D4D-1F63-4213-9F9F-DCBA71B8C487}"/>
          </ac:spMkLst>
        </pc:spChg>
        <pc:spChg chg="add">
          <ac:chgData name="Sarah Gothard" userId="0e53f415fda5f162" providerId="LiveId" clId="{10DB604B-D70E-4D4E-AB28-00D474C67418}" dt="2019-11-15T13:12:30.142" v="69" actId="26606"/>
          <ac:spMkLst>
            <pc:docMk/>
            <pc:sldMk cId="2783833258" sldId="265"/>
            <ac:spMk id="9" creationId="{32BC26D8-82FB-445E-AA49-62A77D7C1EE0}"/>
          </ac:spMkLst>
        </pc:spChg>
        <pc:spChg chg="add">
          <ac:chgData name="Sarah Gothard" userId="0e53f415fda5f162" providerId="LiveId" clId="{10DB604B-D70E-4D4E-AB28-00D474C67418}" dt="2019-11-15T13:12:30.142" v="69" actId="26606"/>
          <ac:spMkLst>
            <pc:docMk/>
            <pc:sldMk cId="2783833258" sldId="265"/>
            <ac:spMk id="11" creationId="{CB44330D-EA18-4254-AA95-EB49948539B8}"/>
          </ac:spMkLst>
        </pc:spChg>
        <pc:picChg chg="add mod">
          <ac:chgData name="Sarah Gothard" userId="0e53f415fda5f162" providerId="LiveId" clId="{10DB604B-D70E-4D4E-AB28-00D474C67418}" dt="2019-11-15T13:12:30.142" v="69" actId="26606"/>
          <ac:picMkLst>
            <pc:docMk/>
            <pc:sldMk cId="2783833258" sldId="265"/>
            <ac:picMk id="2" creationId="{BDF2DCA4-5D5A-4981-8453-BB50DDBE26A6}"/>
          </ac:picMkLst>
        </pc:picChg>
      </pc:sldChg>
      <pc:sldChg chg="addSp modSp add mod setBg">
        <pc:chgData name="Sarah Gothard" userId="0e53f415fda5f162" providerId="LiveId" clId="{10DB604B-D70E-4D4E-AB28-00D474C67418}" dt="2019-11-15T13:13:35.428" v="71" actId="26606"/>
        <pc:sldMkLst>
          <pc:docMk/>
          <pc:sldMk cId="149417373" sldId="266"/>
        </pc:sldMkLst>
        <pc:spChg chg="ord">
          <ac:chgData name="Sarah Gothard" userId="0e53f415fda5f162" providerId="LiveId" clId="{10DB604B-D70E-4D4E-AB28-00D474C67418}" dt="2019-11-15T13:13:35.428" v="71" actId="26606"/>
          <ac:spMkLst>
            <pc:docMk/>
            <pc:sldMk cId="149417373" sldId="266"/>
            <ac:spMk id="4" creationId="{C8C72D4D-1F63-4213-9F9F-DCBA71B8C487}"/>
          </ac:spMkLst>
        </pc:spChg>
        <pc:spChg chg="add">
          <ac:chgData name="Sarah Gothard" userId="0e53f415fda5f162" providerId="LiveId" clId="{10DB604B-D70E-4D4E-AB28-00D474C67418}" dt="2019-11-15T13:13:35.428" v="71" actId="26606"/>
          <ac:spMkLst>
            <pc:docMk/>
            <pc:sldMk cId="149417373" sldId="266"/>
            <ac:spMk id="9" creationId="{32BC26D8-82FB-445E-AA49-62A77D7C1EE0}"/>
          </ac:spMkLst>
        </pc:spChg>
        <pc:spChg chg="add">
          <ac:chgData name="Sarah Gothard" userId="0e53f415fda5f162" providerId="LiveId" clId="{10DB604B-D70E-4D4E-AB28-00D474C67418}" dt="2019-11-15T13:13:35.428" v="71" actId="26606"/>
          <ac:spMkLst>
            <pc:docMk/>
            <pc:sldMk cId="149417373" sldId="266"/>
            <ac:spMk id="11" creationId="{CB44330D-EA18-4254-AA95-EB49948539B8}"/>
          </ac:spMkLst>
        </pc:spChg>
        <pc:picChg chg="add mod">
          <ac:chgData name="Sarah Gothard" userId="0e53f415fda5f162" providerId="LiveId" clId="{10DB604B-D70E-4D4E-AB28-00D474C67418}" dt="2019-11-15T13:13:35.428" v="71" actId="26606"/>
          <ac:picMkLst>
            <pc:docMk/>
            <pc:sldMk cId="149417373" sldId="266"/>
            <ac:picMk id="2" creationId="{4F026A63-DB41-4B77-AF8A-96B674CC5E52}"/>
          </ac:picMkLst>
        </pc:picChg>
      </pc:sldChg>
      <pc:sldChg chg="del">
        <pc:chgData name="Sarah Gothard" userId="0e53f415fda5f162" providerId="LiveId" clId="{10DB604B-D70E-4D4E-AB28-00D474C67418}" dt="2019-11-15T12:37:04.249" v="10" actId="2696"/>
        <pc:sldMkLst>
          <pc:docMk/>
          <pc:sldMk cId="4002392825" sldId="266"/>
        </pc:sldMkLst>
      </pc:sldChg>
      <pc:sldChg chg="addSp modSp add mod setBg">
        <pc:chgData name="Sarah Gothard" userId="0e53f415fda5f162" providerId="LiveId" clId="{10DB604B-D70E-4D4E-AB28-00D474C67418}" dt="2019-11-15T12:55:21.271" v="46" actId="26606"/>
        <pc:sldMkLst>
          <pc:docMk/>
          <pc:sldMk cId="2891462574" sldId="267"/>
        </pc:sldMkLst>
        <pc:spChg chg="ord">
          <ac:chgData name="Sarah Gothard" userId="0e53f415fda5f162" providerId="LiveId" clId="{10DB604B-D70E-4D4E-AB28-00D474C67418}" dt="2019-11-15T12:55:21.271" v="46" actId="26606"/>
          <ac:spMkLst>
            <pc:docMk/>
            <pc:sldMk cId="2891462574" sldId="267"/>
            <ac:spMk id="4" creationId="{C8C72D4D-1F63-4213-9F9F-DCBA71B8C487}"/>
          </ac:spMkLst>
        </pc:spChg>
        <pc:spChg chg="add">
          <ac:chgData name="Sarah Gothard" userId="0e53f415fda5f162" providerId="LiveId" clId="{10DB604B-D70E-4D4E-AB28-00D474C67418}" dt="2019-11-15T12:55:21.271" v="46" actId="26606"/>
          <ac:spMkLst>
            <pc:docMk/>
            <pc:sldMk cId="2891462574" sldId="267"/>
            <ac:spMk id="9" creationId="{32BC26D8-82FB-445E-AA49-62A77D7C1EE0}"/>
          </ac:spMkLst>
        </pc:spChg>
        <pc:spChg chg="add">
          <ac:chgData name="Sarah Gothard" userId="0e53f415fda5f162" providerId="LiveId" clId="{10DB604B-D70E-4D4E-AB28-00D474C67418}" dt="2019-11-15T12:55:21.271" v="46" actId="26606"/>
          <ac:spMkLst>
            <pc:docMk/>
            <pc:sldMk cId="2891462574" sldId="267"/>
            <ac:spMk id="11" creationId="{CB44330D-EA18-4254-AA95-EB49948539B8}"/>
          </ac:spMkLst>
        </pc:spChg>
        <pc:picChg chg="add mod">
          <ac:chgData name="Sarah Gothard" userId="0e53f415fda5f162" providerId="LiveId" clId="{10DB604B-D70E-4D4E-AB28-00D474C67418}" dt="2019-11-15T12:55:21.271" v="46" actId="26606"/>
          <ac:picMkLst>
            <pc:docMk/>
            <pc:sldMk cId="2891462574" sldId="267"/>
            <ac:picMk id="2" creationId="{0A8CABAA-BCF2-4AF7-8211-1EB393AADCA1}"/>
          </ac:picMkLst>
        </pc:picChg>
      </pc:sldChg>
      <pc:sldChg chg="del">
        <pc:chgData name="Sarah Gothard" userId="0e53f415fda5f162" providerId="LiveId" clId="{10DB604B-D70E-4D4E-AB28-00D474C67418}" dt="2019-11-15T12:37:04.258" v="11" actId="2696"/>
        <pc:sldMkLst>
          <pc:docMk/>
          <pc:sldMk cId="3324222959" sldId="267"/>
        </pc:sldMkLst>
      </pc:sldChg>
      <pc:sldChg chg="addSp modSp add mod setBg">
        <pc:chgData name="Sarah Gothard" userId="0e53f415fda5f162" providerId="LiveId" clId="{10DB604B-D70E-4D4E-AB28-00D474C67418}" dt="2019-11-15T12:55:36.224" v="48" actId="26606"/>
        <pc:sldMkLst>
          <pc:docMk/>
          <pc:sldMk cId="316374010" sldId="268"/>
        </pc:sldMkLst>
        <pc:spChg chg="ord">
          <ac:chgData name="Sarah Gothard" userId="0e53f415fda5f162" providerId="LiveId" clId="{10DB604B-D70E-4D4E-AB28-00D474C67418}" dt="2019-11-15T12:55:36.224" v="48" actId="26606"/>
          <ac:spMkLst>
            <pc:docMk/>
            <pc:sldMk cId="316374010" sldId="268"/>
            <ac:spMk id="4" creationId="{C8C72D4D-1F63-4213-9F9F-DCBA71B8C487}"/>
          </ac:spMkLst>
        </pc:spChg>
        <pc:spChg chg="add">
          <ac:chgData name="Sarah Gothard" userId="0e53f415fda5f162" providerId="LiveId" clId="{10DB604B-D70E-4D4E-AB28-00D474C67418}" dt="2019-11-15T12:55:36.224" v="48" actId="26606"/>
          <ac:spMkLst>
            <pc:docMk/>
            <pc:sldMk cId="316374010" sldId="268"/>
            <ac:spMk id="9" creationId="{32BC26D8-82FB-445E-AA49-62A77D7C1EE0}"/>
          </ac:spMkLst>
        </pc:spChg>
        <pc:spChg chg="add">
          <ac:chgData name="Sarah Gothard" userId="0e53f415fda5f162" providerId="LiveId" clId="{10DB604B-D70E-4D4E-AB28-00D474C67418}" dt="2019-11-15T12:55:36.224" v="48" actId="26606"/>
          <ac:spMkLst>
            <pc:docMk/>
            <pc:sldMk cId="316374010" sldId="268"/>
            <ac:spMk id="11" creationId="{CB44330D-EA18-4254-AA95-EB49948539B8}"/>
          </ac:spMkLst>
        </pc:spChg>
        <pc:picChg chg="add mod">
          <ac:chgData name="Sarah Gothard" userId="0e53f415fda5f162" providerId="LiveId" clId="{10DB604B-D70E-4D4E-AB28-00D474C67418}" dt="2019-11-15T12:55:36.224" v="48" actId="26606"/>
          <ac:picMkLst>
            <pc:docMk/>
            <pc:sldMk cId="316374010" sldId="268"/>
            <ac:picMk id="2" creationId="{632598BF-4665-4628-A23A-8AD396DE97F3}"/>
          </ac:picMkLst>
        </pc:picChg>
      </pc:sldChg>
      <pc:sldChg chg="del">
        <pc:chgData name="Sarah Gothard" userId="0e53f415fda5f162" providerId="LiveId" clId="{10DB604B-D70E-4D4E-AB28-00D474C67418}" dt="2019-11-15T12:37:04.266" v="12" actId="2696"/>
        <pc:sldMkLst>
          <pc:docMk/>
          <pc:sldMk cId="3241416100" sldId="268"/>
        </pc:sldMkLst>
      </pc:sldChg>
      <pc:sldChg chg="addSp modSp add mod setBg">
        <pc:chgData name="Sarah Gothard" userId="0e53f415fda5f162" providerId="LiveId" clId="{10DB604B-D70E-4D4E-AB28-00D474C67418}" dt="2019-11-15T13:15:01.058" v="74" actId="26606"/>
        <pc:sldMkLst>
          <pc:docMk/>
          <pc:sldMk cId="2365866807" sldId="269"/>
        </pc:sldMkLst>
        <pc:spChg chg="ord">
          <ac:chgData name="Sarah Gothard" userId="0e53f415fda5f162" providerId="LiveId" clId="{10DB604B-D70E-4D4E-AB28-00D474C67418}" dt="2019-11-15T13:15:01.058" v="74" actId="26606"/>
          <ac:spMkLst>
            <pc:docMk/>
            <pc:sldMk cId="2365866807" sldId="269"/>
            <ac:spMk id="4" creationId="{C8C72D4D-1F63-4213-9F9F-DCBA71B8C487}"/>
          </ac:spMkLst>
        </pc:spChg>
        <pc:spChg chg="add">
          <ac:chgData name="Sarah Gothard" userId="0e53f415fda5f162" providerId="LiveId" clId="{10DB604B-D70E-4D4E-AB28-00D474C67418}" dt="2019-11-15T13:15:01.058" v="74" actId="26606"/>
          <ac:spMkLst>
            <pc:docMk/>
            <pc:sldMk cId="2365866807" sldId="269"/>
            <ac:spMk id="9" creationId="{32BC26D8-82FB-445E-AA49-62A77D7C1EE0}"/>
          </ac:spMkLst>
        </pc:spChg>
        <pc:spChg chg="add">
          <ac:chgData name="Sarah Gothard" userId="0e53f415fda5f162" providerId="LiveId" clId="{10DB604B-D70E-4D4E-AB28-00D474C67418}" dt="2019-11-15T13:15:01.058" v="74" actId="26606"/>
          <ac:spMkLst>
            <pc:docMk/>
            <pc:sldMk cId="2365866807" sldId="269"/>
            <ac:spMk id="11" creationId="{CB44330D-EA18-4254-AA95-EB49948539B8}"/>
          </ac:spMkLst>
        </pc:spChg>
        <pc:picChg chg="add mod">
          <ac:chgData name="Sarah Gothard" userId="0e53f415fda5f162" providerId="LiveId" clId="{10DB604B-D70E-4D4E-AB28-00D474C67418}" dt="2019-11-15T13:15:01.058" v="74" actId="26606"/>
          <ac:picMkLst>
            <pc:docMk/>
            <pc:sldMk cId="2365866807" sldId="269"/>
            <ac:picMk id="2" creationId="{D9C5B5A9-B4F0-418D-B141-20406F8DB85F}"/>
          </ac:picMkLst>
        </pc:picChg>
      </pc:sldChg>
      <pc:sldChg chg="add del">
        <pc:chgData name="Sarah Gothard" userId="0e53f415fda5f162" providerId="LiveId" clId="{10DB604B-D70E-4D4E-AB28-00D474C67418}" dt="2019-11-15T13:13:40.687" v="72" actId="2696"/>
        <pc:sldMkLst>
          <pc:docMk/>
          <pc:sldMk cId="401795025" sldId="270"/>
        </pc:sldMkLst>
      </pc:sldChg>
      <pc:sldChg chg="addSp modSp add mod setBg">
        <pc:chgData name="Sarah Gothard" userId="0e53f415fda5f162" providerId="LiveId" clId="{10DB604B-D70E-4D4E-AB28-00D474C67418}" dt="2019-11-15T12:56:48.826" v="56" actId="26606"/>
        <pc:sldMkLst>
          <pc:docMk/>
          <pc:sldMk cId="1339249506" sldId="271"/>
        </pc:sldMkLst>
        <pc:spChg chg="ord">
          <ac:chgData name="Sarah Gothard" userId="0e53f415fda5f162" providerId="LiveId" clId="{10DB604B-D70E-4D4E-AB28-00D474C67418}" dt="2019-11-15T12:56:48.826" v="56" actId="26606"/>
          <ac:spMkLst>
            <pc:docMk/>
            <pc:sldMk cId="1339249506" sldId="271"/>
            <ac:spMk id="4" creationId="{C8C72D4D-1F63-4213-9F9F-DCBA71B8C487}"/>
          </ac:spMkLst>
        </pc:spChg>
        <pc:spChg chg="add">
          <ac:chgData name="Sarah Gothard" userId="0e53f415fda5f162" providerId="LiveId" clId="{10DB604B-D70E-4D4E-AB28-00D474C67418}" dt="2019-11-15T12:56:48.826" v="56" actId="26606"/>
          <ac:spMkLst>
            <pc:docMk/>
            <pc:sldMk cId="1339249506" sldId="271"/>
            <ac:spMk id="9" creationId="{32BC26D8-82FB-445E-AA49-62A77D7C1EE0}"/>
          </ac:spMkLst>
        </pc:spChg>
        <pc:spChg chg="add">
          <ac:chgData name="Sarah Gothard" userId="0e53f415fda5f162" providerId="LiveId" clId="{10DB604B-D70E-4D4E-AB28-00D474C67418}" dt="2019-11-15T12:56:48.826" v="56" actId="26606"/>
          <ac:spMkLst>
            <pc:docMk/>
            <pc:sldMk cId="1339249506" sldId="271"/>
            <ac:spMk id="11" creationId="{CB44330D-EA18-4254-AA95-EB49948539B8}"/>
          </ac:spMkLst>
        </pc:spChg>
        <pc:picChg chg="add mod">
          <ac:chgData name="Sarah Gothard" userId="0e53f415fda5f162" providerId="LiveId" clId="{10DB604B-D70E-4D4E-AB28-00D474C67418}" dt="2019-11-15T12:56:48.826" v="56" actId="26606"/>
          <ac:picMkLst>
            <pc:docMk/>
            <pc:sldMk cId="1339249506" sldId="271"/>
            <ac:picMk id="2" creationId="{336B8C5E-7799-469E-8DFA-3D1F15749D9F}"/>
          </ac:picMkLst>
        </pc:picChg>
      </pc:sldChg>
      <pc:sldChg chg="addSp modSp add mod setBg">
        <pc:chgData name="Sarah Gothard" userId="0e53f415fda5f162" providerId="LiveId" clId="{10DB604B-D70E-4D4E-AB28-00D474C67418}" dt="2019-11-15T12:57:03.729" v="58" actId="26606"/>
        <pc:sldMkLst>
          <pc:docMk/>
          <pc:sldMk cId="1834140469" sldId="272"/>
        </pc:sldMkLst>
        <pc:spChg chg="ord">
          <ac:chgData name="Sarah Gothard" userId="0e53f415fda5f162" providerId="LiveId" clId="{10DB604B-D70E-4D4E-AB28-00D474C67418}" dt="2019-11-15T12:57:03.729" v="58" actId="26606"/>
          <ac:spMkLst>
            <pc:docMk/>
            <pc:sldMk cId="1834140469" sldId="272"/>
            <ac:spMk id="4" creationId="{C8C72D4D-1F63-4213-9F9F-DCBA71B8C487}"/>
          </ac:spMkLst>
        </pc:spChg>
        <pc:spChg chg="add">
          <ac:chgData name="Sarah Gothard" userId="0e53f415fda5f162" providerId="LiveId" clId="{10DB604B-D70E-4D4E-AB28-00D474C67418}" dt="2019-11-15T12:57:03.729" v="58" actId="26606"/>
          <ac:spMkLst>
            <pc:docMk/>
            <pc:sldMk cId="1834140469" sldId="272"/>
            <ac:spMk id="9" creationId="{32BC26D8-82FB-445E-AA49-62A77D7C1EE0}"/>
          </ac:spMkLst>
        </pc:spChg>
        <pc:spChg chg="add">
          <ac:chgData name="Sarah Gothard" userId="0e53f415fda5f162" providerId="LiveId" clId="{10DB604B-D70E-4D4E-AB28-00D474C67418}" dt="2019-11-15T12:57:03.729" v="58" actId="26606"/>
          <ac:spMkLst>
            <pc:docMk/>
            <pc:sldMk cId="1834140469" sldId="272"/>
            <ac:spMk id="11" creationId="{CB44330D-EA18-4254-AA95-EB49948539B8}"/>
          </ac:spMkLst>
        </pc:spChg>
        <pc:picChg chg="add mod">
          <ac:chgData name="Sarah Gothard" userId="0e53f415fda5f162" providerId="LiveId" clId="{10DB604B-D70E-4D4E-AB28-00D474C67418}" dt="2019-11-15T12:57:03.729" v="58" actId="26606"/>
          <ac:picMkLst>
            <pc:docMk/>
            <pc:sldMk cId="1834140469" sldId="272"/>
            <ac:picMk id="2" creationId="{E5C81070-1C28-4E2E-907D-976875B80788}"/>
          </ac:picMkLst>
        </pc:picChg>
      </pc:sldChg>
      <pc:sldChg chg="addSp modSp add mod setBg">
        <pc:chgData name="Sarah Gothard" userId="0e53f415fda5f162" providerId="LiveId" clId="{10DB604B-D70E-4D4E-AB28-00D474C67418}" dt="2019-11-15T13:06:13.770" v="65" actId="26606"/>
        <pc:sldMkLst>
          <pc:docMk/>
          <pc:sldMk cId="1127078940" sldId="273"/>
        </pc:sldMkLst>
        <pc:spChg chg="ord">
          <ac:chgData name="Sarah Gothard" userId="0e53f415fda5f162" providerId="LiveId" clId="{10DB604B-D70E-4D4E-AB28-00D474C67418}" dt="2019-11-15T13:06:13.770" v="65" actId="26606"/>
          <ac:spMkLst>
            <pc:docMk/>
            <pc:sldMk cId="1127078940" sldId="273"/>
            <ac:spMk id="4" creationId="{C8C72D4D-1F63-4213-9F9F-DCBA71B8C487}"/>
          </ac:spMkLst>
        </pc:spChg>
        <pc:spChg chg="add">
          <ac:chgData name="Sarah Gothard" userId="0e53f415fda5f162" providerId="LiveId" clId="{10DB604B-D70E-4D4E-AB28-00D474C67418}" dt="2019-11-15T13:06:13.770" v="65" actId="26606"/>
          <ac:spMkLst>
            <pc:docMk/>
            <pc:sldMk cId="1127078940" sldId="273"/>
            <ac:spMk id="9" creationId="{32BC26D8-82FB-445E-AA49-62A77D7C1EE0}"/>
          </ac:spMkLst>
        </pc:spChg>
        <pc:spChg chg="add">
          <ac:chgData name="Sarah Gothard" userId="0e53f415fda5f162" providerId="LiveId" clId="{10DB604B-D70E-4D4E-AB28-00D474C67418}" dt="2019-11-15T13:06:13.770" v="65" actId="26606"/>
          <ac:spMkLst>
            <pc:docMk/>
            <pc:sldMk cId="1127078940" sldId="273"/>
            <ac:spMk id="11" creationId="{CB44330D-EA18-4254-AA95-EB49948539B8}"/>
          </ac:spMkLst>
        </pc:spChg>
        <pc:picChg chg="add mod">
          <ac:chgData name="Sarah Gothard" userId="0e53f415fda5f162" providerId="LiveId" clId="{10DB604B-D70E-4D4E-AB28-00D474C67418}" dt="2019-11-15T13:06:13.770" v="65" actId="26606"/>
          <ac:picMkLst>
            <pc:docMk/>
            <pc:sldMk cId="1127078940" sldId="273"/>
            <ac:picMk id="2" creationId="{D32AF185-8ADD-4874-839A-3542FED2121A}"/>
          </ac:picMkLst>
        </pc:picChg>
      </pc:sldChg>
      <pc:sldChg chg="addSp modSp add mod setBg">
        <pc:chgData name="Sarah Gothard" userId="0e53f415fda5f162" providerId="LiveId" clId="{10DB604B-D70E-4D4E-AB28-00D474C67418}" dt="2019-11-15T13:25:11.833" v="76" actId="26606"/>
        <pc:sldMkLst>
          <pc:docMk/>
          <pc:sldMk cId="2197531127" sldId="274"/>
        </pc:sldMkLst>
        <pc:spChg chg="ord">
          <ac:chgData name="Sarah Gothard" userId="0e53f415fda5f162" providerId="LiveId" clId="{10DB604B-D70E-4D4E-AB28-00D474C67418}" dt="2019-11-15T13:25:11.833" v="76" actId="26606"/>
          <ac:spMkLst>
            <pc:docMk/>
            <pc:sldMk cId="2197531127" sldId="274"/>
            <ac:spMk id="4" creationId="{C8C72D4D-1F63-4213-9F9F-DCBA71B8C487}"/>
          </ac:spMkLst>
        </pc:spChg>
        <pc:spChg chg="add">
          <ac:chgData name="Sarah Gothard" userId="0e53f415fda5f162" providerId="LiveId" clId="{10DB604B-D70E-4D4E-AB28-00D474C67418}" dt="2019-11-15T13:25:11.833" v="76" actId="26606"/>
          <ac:spMkLst>
            <pc:docMk/>
            <pc:sldMk cId="2197531127" sldId="274"/>
            <ac:spMk id="9" creationId="{32BC26D8-82FB-445E-AA49-62A77D7C1EE0}"/>
          </ac:spMkLst>
        </pc:spChg>
        <pc:spChg chg="add">
          <ac:chgData name="Sarah Gothard" userId="0e53f415fda5f162" providerId="LiveId" clId="{10DB604B-D70E-4D4E-AB28-00D474C67418}" dt="2019-11-15T13:25:11.833" v="76" actId="26606"/>
          <ac:spMkLst>
            <pc:docMk/>
            <pc:sldMk cId="2197531127" sldId="274"/>
            <ac:spMk id="11" creationId="{CB44330D-EA18-4254-AA95-EB49948539B8}"/>
          </ac:spMkLst>
        </pc:spChg>
        <pc:picChg chg="add mod">
          <ac:chgData name="Sarah Gothard" userId="0e53f415fda5f162" providerId="LiveId" clId="{10DB604B-D70E-4D4E-AB28-00D474C67418}" dt="2019-11-15T13:25:11.833" v="76" actId="26606"/>
          <ac:picMkLst>
            <pc:docMk/>
            <pc:sldMk cId="2197531127" sldId="274"/>
            <ac:picMk id="2" creationId="{BC01E08D-5DEB-4767-A62F-BFBB8744A841}"/>
          </ac:picMkLst>
        </pc:picChg>
      </pc:sldChg>
    </pc:docChg>
  </pc:docChgLst>
  <pc:docChgLst>
    <pc:chgData name="Sarah Gothard" userId="0e53f415fda5f162" providerId="LiveId" clId="{D2CC6B78-49A6-4C2C-8A8E-8491682D36AB}"/>
    <pc:docChg chg="undo custSel mod delSld modSld">
      <pc:chgData name="Sarah Gothard" userId="0e53f415fda5f162" providerId="LiveId" clId="{D2CC6B78-49A6-4C2C-8A8E-8491682D36AB}" dt="2020-09-05T16:51:02.978" v="76" actId="26606"/>
      <pc:docMkLst>
        <pc:docMk/>
      </pc:docMkLst>
      <pc:sldChg chg="addSp delSp modSp mod">
        <pc:chgData name="Sarah Gothard" userId="0e53f415fda5f162" providerId="LiveId" clId="{D2CC6B78-49A6-4C2C-8A8E-8491682D36AB}" dt="2020-09-05T16:28:46.618" v="2" actId="26606"/>
        <pc:sldMkLst>
          <pc:docMk/>
          <pc:sldMk cId="2551191543" sldId="257"/>
        </pc:sldMkLst>
        <pc:spChg chg="ord">
          <ac:chgData name="Sarah Gothard" userId="0e53f415fda5f162" providerId="LiveId" clId="{D2CC6B78-49A6-4C2C-8A8E-8491682D36AB}" dt="2020-09-05T16:28:46.618" v="2" actId="26606"/>
          <ac:spMkLst>
            <pc:docMk/>
            <pc:sldMk cId="2551191543" sldId="257"/>
            <ac:spMk id="4" creationId="{C8C72D4D-1F63-4213-9F9F-DCBA71B8C487}"/>
          </ac:spMkLst>
        </pc:spChg>
        <pc:spChg chg="del">
          <ac:chgData name="Sarah Gothard" userId="0e53f415fda5f162" providerId="LiveId" clId="{D2CC6B78-49A6-4C2C-8A8E-8491682D36AB}" dt="2020-09-05T16:28:46.618" v="2" actId="26606"/>
          <ac:spMkLst>
            <pc:docMk/>
            <pc:sldMk cId="2551191543" sldId="257"/>
            <ac:spMk id="40" creationId="{32BC26D8-82FB-445E-AA49-62A77D7C1EE0}"/>
          </ac:spMkLst>
        </pc:spChg>
        <pc:spChg chg="del">
          <ac:chgData name="Sarah Gothard" userId="0e53f415fda5f162" providerId="LiveId" clId="{D2CC6B78-49A6-4C2C-8A8E-8491682D36AB}" dt="2020-09-05T16:28:46.618" v="2" actId="26606"/>
          <ac:spMkLst>
            <pc:docMk/>
            <pc:sldMk cId="2551191543" sldId="257"/>
            <ac:spMk id="41" creationId="{CB44330D-EA18-4254-AA95-EB49948539B8}"/>
          </ac:spMkLst>
        </pc:spChg>
        <pc:spChg chg="add">
          <ac:chgData name="Sarah Gothard" userId="0e53f415fda5f162" providerId="LiveId" clId="{D2CC6B78-49A6-4C2C-8A8E-8491682D36AB}" dt="2020-09-05T16:28:46.618" v="2" actId="26606"/>
          <ac:spMkLst>
            <pc:docMk/>
            <pc:sldMk cId="2551191543" sldId="257"/>
            <ac:spMk id="46" creationId="{32BC26D8-82FB-445E-AA49-62A77D7C1EE0}"/>
          </ac:spMkLst>
        </pc:spChg>
        <pc:spChg chg="add">
          <ac:chgData name="Sarah Gothard" userId="0e53f415fda5f162" providerId="LiveId" clId="{D2CC6B78-49A6-4C2C-8A8E-8491682D36AB}" dt="2020-09-05T16:28:46.618" v="2" actId="26606"/>
          <ac:spMkLst>
            <pc:docMk/>
            <pc:sldMk cId="2551191543" sldId="257"/>
            <ac:spMk id="48" creationId="{CB44330D-EA18-4254-AA95-EB49948539B8}"/>
          </ac:spMkLst>
        </pc:spChg>
        <pc:picChg chg="add mod">
          <ac:chgData name="Sarah Gothard" userId="0e53f415fda5f162" providerId="LiveId" clId="{D2CC6B78-49A6-4C2C-8A8E-8491682D36AB}" dt="2020-09-05T16:28:46.618" v="2" actId="26606"/>
          <ac:picMkLst>
            <pc:docMk/>
            <pc:sldMk cId="2551191543" sldId="257"/>
            <ac:picMk id="2" creationId="{6D83E255-827B-4435-B31F-2A1F9524E9FA}"/>
          </ac:picMkLst>
        </pc:picChg>
        <pc:picChg chg="del">
          <ac:chgData name="Sarah Gothard" userId="0e53f415fda5f162" providerId="LiveId" clId="{D2CC6B78-49A6-4C2C-8A8E-8491682D36AB}" dt="2020-09-05T16:28:43.020" v="0" actId="478"/>
          <ac:picMkLst>
            <pc:docMk/>
            <pc:sldMk cId="2551191543" sldId="257"/>
            <ac:picMk id="5" creationId="{1A1DD307-170C-4BFE-A5F8-82FECBC1EE35}"/>
          </ac:picMkLst>
        </pc:picChg>
      </pc:sldChg>
      <pc:sldChg chg="delSp del mod">
        <pc:chgData name="Sarah Gothard" userId="0e53f415fda5f162" providerId="LiveId" clId="{D2CC6B78-49A6-4C2C-8A8E-8491682D36AB}" dt="2020-09-05T16:28:59.059" v="4" actId="47"/>
        <pc:sldMkLst>
          <pc:docMk/>
          <pc:sldMk cId="236221716" sldId="258"/>
        </pc:sldMkLst>
        <pc:picChg chg="del">
          <ac:chgData name="Sarah Gothard" userId="0e53f415fda5f162" providerId="LiveId" clId="{D2CC6B78-49A6-4C2C-8A8E-8491682D36AB}" dt="2020-09-05T16:28:51.568" v="3" actId="478"/>
          <ac:picMkLst>
            <pc:docMk/>
            <pc:sldMk cId="236221716" sldId="258"/>
            <ac:picMk id="2" creationId="{4969D7D6-35DD-426A-B0AD-8002D47DB183}"/>
          </ac:picMkLst>
        </pc:picChg>
      </pc:sldChg>
      <pc:sldChg chg="addSp delSp modSp mod">
        <pc:chgData name="Sarah Gothard" userId="0e53f415fda5f162" providerId="LiveId" clId="{D2CC6B78-49A6-4C2C-8A8E-8491682D36AB}" dt="2020-09-05T16:35:46.145" v="27" actId="26606"/>
        <pc:sldMkLst>
          <pc:docMk/>
          <pc:sldMk cId="1825543587" sldId="259"/>
        </pc:sldMkLst>
        <pc:spChg chg="ord">
          <ac:chgData name="Sarah Gothard" userId="0e53f415fda5f162" providerId="LiveId" clId="{D2CC6B78-49A6-4C2C-8A8E-8491682D36AB}" dt="2020-09-05T16:35:46.145" v="27" actId="26606"/>
          <ac:spMkLst>
            <pc:docMk/>
            <pc:sldMk cId="1825543587" sldId="259"/>
            <ac:spMk id="4" creationId="{C8C72D4D-1F63-4213-9F9F-DCBA71B8C487}"/>
          </ac:spMkLst>
        </pc:spChg>
        <pc:spChg chg="del">
          <ac:chgData name="Sarah Gothard" userId="0e53f415fda5f162" providerId="LiveId" clId="{D2CC6B78-49A6-4C2C-8A8E-8491682D36AB}" dt="2020-09-05T16:35:46.145" v="27" actId="26606"/>
          <ac:spMkLst>
            <pc:docMk/>
            <pc:sldMk cId="1825543587" sldId="259"/>
            <ac:spMk id="9" creationId="{32BC26D8-82FB-445E-AA49-62A77D7C1EE0}"/>
          </ac:spMkLst>
        </pc:spChg>
        <pc:spChg chg="del">
          <ac:chgData name="Sarah Gothard" userId="0e53f415fda5f162" providerId="LiveId" clId="{D2CC6B78-49A6-4C2C-8A8E-8491682D36AB}" dt="2020-09-05T16:35:46.145" v="27" actId="26606"/>
          <ac:spMkLst>
            <pc:docMk/>
            <pc:sldMk cId="1825543587" sldId="259"/>
            <ac:spMk id="11" creationId="{CB44330D-EA18-4254-AA95-EB49948539B8}"/>
          </ac:spMkLst>
        </pc:spChg>
        <pc:spChg chg="add">
          <ac:chgData name="Sarah Gothard" userId="0e53f415fda5f162" providerId="LiveId" clId="{D2CC6B78-49A6-4C2C-8A8E-8491682D36AB}" dt="2020-09-05T16:35:46.145" v="27" actId="26606"/>
          <ac:spMkLst>
            <pc:docMk/>
            <pc:sldMk cId="1825543587" sldId="259"/>
            <ac:spMk id="16" creationId="{32BC26D8-82FB-445E-AA49-62A77D7C1EE0}"/>
          </ac:spMkLst>
        </pc:spChg>
        <pc:spChg chg="add">
          <ac:chgData name="Sarah Gothard" userId="0e53f415fda5f162" providerId="LiveId" clId="{D2CC6B78-49A6-4C2C-8A8E-8491682D36AB}" dt="2020-09-05T16:35:46.145" v="27" actId="26606"/>
          <ac:spMkLst>
            <pc:docMk/>
            <pc:sldMk cId="1825543587" sldId="259"/>
            <ac:spMk id="18" creationId="{CB44330D-EA18-4254-AA95-EB49948539B8}"/>
          </ac:spMkLst>
        </pc:spChg>
        <pc:picChg chg="del">
          <ac:chgData name="Sarah Gothard" userId="0e53f415fda5f162" providerId="LiveId" clId="{D2CC6B78-49A6-4C2C-8A8E-8491682D36AB}" dt="2020-09-05T16:30:20.913" v="5" actId="478"/>
          <ac:picMkLst>
            <pc:docMk/>
            <pc:sldMk cId="1825543587" sldId="259"/>
            <ac:picMk id="2" creationId="{20970028-CCF8-4DF5-AD2C-E0FA491112D5}"/>
          </ac:picMkLst>
        </pc:picChg>
        <pc:picChg chg="add mod">
          <ac:chgData name="Sarah Gothard" userId="0e53f415fda5f162" providerId="LiveId" clId="{D2CC6B78-49A6-4C2C-8A8E-8491682D36AB}" dt="2020-09-05T16:35:46.145" v="27" actId="26606"/>
          <ac:picMkLst>
            <pc:docMk/>
            <pc:sldMk cId="1825543587" sldId="259"/>
            <ac:picMk id="3" creationId="{9C63FF27-7D7D-4B32-9EAE-68C610479B58}"/>
          </ac:picMkLst>
        </pc:picChg>
      </pc:sldChg>
      <pc:sldChg chg="addSp delSp modSp mod">
        <pc:chgData name="Sarah Gothard" userId="0e53f415fda5f162" providerId="LiveId" clId="{D2CC6B78-49A6-4C2C-8A8E-8491682D36AB}" dt="2020-09-05T16:41:50.413" v="36" actId="26606"/>
        <pc:sldMkLst>
          <pc:docMk/>
          <pc:sldMk cId="1187812187" sldId="260"/>
        </pc:sldMkLst>
        <pc:spChg chg="ord">
          <ac:chgData name="Sarah Gothard" userId="0e53f415fda5f162" providerId="LiveId" clId="{D2CC6B78-49A6-4C2C-8A8E-8491682D36AB}" dt="2020-09-05T16:41:50.413" v="36" actId="26606"/>
          <ac:spMkLst>
            <pc:docMk/>
            <pc:sldMk cId="1187812187" sldId="260"/>
            <ac:spMk id="4" creationId="{C8C72D4D-1F63-4213-9F9F-DCBA71B8C487}"/>
          </ac:spMkLst>
        </pc:spChg>
        <pc:spChg chg="del">
          <ac:chgData name="Sarah Gothard" userId="0e53f415fda5f162" providerId="LiveId" clId="{D2CC6B78-49A6-4C2C-8A8E-8491682D36AB}" dt="2020-09-05T16:41:50.413" v="36" actId="26606"/>
          <ac:spMkLst>
            <pc:docMk/>
            <pc:sldMk cId="1187812187" sldId="260"/>
            <ac:spMk id="9" creationId="{32BC26D8-82FB-445E-AA49-62A77D7C1EE0}"/>
          </ac:spMkLst>
        </pc:spChg>
        <pc:spChg chg="del">
          <ac:chgData name="Sarah Gothard" userId="0e53f415fda5f162" providerId="LiveId" clId="{D2CC6B78-49A6-4C2C-8A8E-8491682D36AB}" dt="2020-09-05T16:41:50.413" v="36" actId="26606"/>
          <ac:spMkLst>
            <pc:docMk/>
            <pc:sldMk cId="1187812187" sldId="260"/>
            <ac:spMk id="11" creationId="{CB44330D-EA18-4254-AA95-EB49948539B8}"/>
          </ac:spMkLst>
        </pc:spChg>
        <pc:spChg chg="add">
          <ac:chgData name="Sarah Gothard" userId="0e53f415fda5f162" providerId="LiveId" clId="{D2CC6B78-49A6-4C2C-8A8E-8491682D36AB}" dt="2020-09-05T16:41:50.413" v="36" actId="26606"/>
          <ac:spMkLst>
            <pc:docMk/>
            <pc:sldMk cId="1187812187" sldId="260"/>
            <ac:spMk id="16" creationId="{32BC26D8-82FB-445E-AA49-62A77D7C1EE0}"/>
          </ac:spMkLst>
        </pc:spChg>
        <pc:spChg chg="add">
          <ac:chgData name="Sarah Gothard" userId="0e53f415fda5f162" providerId="LiveId" clId="{D2CC6B78-49A6-4C2C-8A8E-8491682D36AB}" dt="2020-09-05T16:41:50.413" v="36" actId="26606"/>
          <ac:spMkLst>
            <pc:docMk/>
            <pc:sldMk cId="1187812187" sldId="260"/>
            <ac:spMk id="18" creationId="{CB44330D-EA18-4254-AA95-EB49948539B8}"/>
          </ac:spMkLst>
        </pc:spChg>
        <pc:picChg chg="del">
          <ac:chgData name="Sarah Gothard" userId="0e53f415fda5f162" providerId="LiveId" clId="{D2CC6B78-49A6-4C2C-8A8E-8491682D36AB}" dt="2020-09-05T16:30:44.812" v="6" actId="478"/>
          <ac:picMkLst>
            <pc:docMk/>
            <pc:sldMk cId="1187812187" sldId="260"/>
            <ac:picMk id="2" creationId="{6245A584-C7B4-4A5D-8802-614C28B7D91D}"/>
          </ac:picMkLst>
        </pc:picChg>
        <pc:picChg chg="add mod">
          <ac:chgData name="Sarah Gothard" userId="0e53f415fda5f162" providerId="LiveId" clId="{D2CC6B78-49A6-4C2C-8A8E-8491682D36AB}" dt="2020-09-05T16:41:50.413" v="36" actId="26606"/>
          <ac:picMkLst>
            <pc:docMk/>
            <pc:sldMk cId="1187812187" sldId="260"/>
            <ac:picMk id="3" creationId="{EE3ABC14-9533-4630-91A3-8ADD9419FA1F}"/>
          </ac:picMkLst>
        </pc:picChg>
      </pc:sldChg>
      <pc:sldChg chg="addSp delSp modSp mod">
        <pc:chgData name="Sarah Gothard" userId="0e53f415fda5f162" providerId="LiveId" clId="{D2CC6B78-49A6-4C2C-8A8E-8491682D36AB}" dt="2020-09-05T16:47:15.809" v="50" actId="962"/>
        <pc:sldMkLst>
          <pc:docMk/>
          <pc:sldMk cId="1469345686" sldId="262"/>
        </pc:sldMkLst>
        <pc:spChg chg="ord">
          <ac:chgData name="Sarah Gothard" userId="0e53f415fda5f162" providerId="LiveId" clId="{D2CC6B78-49A6-4C2C-8A8E-8491682D36AB}" dt="2020-09-05T16:47:12.469" v="48" actId="26606"/>
          <ac:spMkLst>
            <pc:docMk/>
            <pc:sldMk cId="1469345686" sldId="262"/>
            <ac:spMk id="4" creationId="{C8C72D4D-1F63-4213-9F9F-DCBA71B8C487}"/>
          </ac:spMkLst>
        </pc:spChg>
        <pc:spChg chg="del">
          <ac:chgData name="Sarah Gothard" userId="0e53f415fda5f162" providerId="LiveId" clId="{D2CC6B78-49A6-4C2C-8A8E-8491682D36AB}" dt="2020-09-05T16:30:50.644" v="9" actId="26606"/>
          <ac:spMkLst>
            <pc:docMk/>
            <pc:sldMk cId="1469345686" sldId="262"/>
            <ac:spMk id="9" creationId="{32BC26D8-82FB-445E-AA49-62A77D7C1EE0}"/>
          </ac:spMkLst>
        </pc:spChg>
        <pc:spChg chg="del">
          <ac:chgData name="Sarah Gothard" userId="0e53f415fda5f162" providerId="LiveId" clId="{D2CC6B78-49A6-4C2C-8A8E-8491682D36AB}" dt="2020-09-05T16:30:50.644" v="9" actId="26606"/>
          <ac:spMkLst>
            <pc:docMk/>
            <pc:sldMk cId="1469345686" sldId="262"/>
            <ac:spMk id="11" creationId="{CB44330D-EA18-4254-AA95-EB49948539B8}"/>
          </ac:spMkLst>
        </pc:spChg>
        <pc:spChg chg="add del">
          <ac:chgData name="Sarah Gothard" userId="0e53f415fda5f162" providerId="LiveId" clId="{D2CC6B78-49A6-4C2C-8A8E-8491682D36AB}" dt="2020-09-05T16:47:12.469" v="48" actId="26606"/>
          <ac:spMkLst>
            <pc:docMk/>
            <pc:sldMk cId="1469345686" sldId="262"/>
            <ac:spMk id="16" creationId="{32BC26D8-82FB-445E-AA49-62A77D7C1EE0}"/>
          </ac:spMkLst>
        </pc:spChg>
        <pc:spChg chg="add del">
          <ac:chgData name="Sarah Gothard" userId="0e53f415fda5f162" providerId="LiveId" clId="{D2CC6B78-49A6-4C2C-8A8E-8491682D36AB}" dt="2020-09-05T16:47:12.469" v="48" actId="26606"/>
          <ac:spMkLst>
            <pc:docMk/>
            <pc:sldMk cId="1469345686" sldId="262"/>
            <ac:spMk id="18" creationId="{CB44330D-EA18-4254-AA95-EB49948539B8}"/>
          </ac:spMkLst>
        </pc:spChg>
        <pc:spChg chg="add">
          <ac:chgData name="Sarah Gothard" userId="0e53f415fda5f162" providerId="LiveId" clId="{D2CC6B78-49A6-4C2C-8A8E-8491682D36AB}" dt="2020-09-05T16:47:12.469" v="48" actId="26606"/>
          <ac:spMkLst>
            <pc:docMk/>
            <pc:sldMk cId="1469345686" sldId="262"/>
            <ac:spMk id="23" creationId="{32BC26D8-82FB-445E-AA49-62A77D7C1EE0}"/>
          </ac:spMkLst>
        </pc:spChg>
        <pc:spChg chg="add">
          <ac:chgData name="Sarah Gothard" userId="0e53f415fda5f162" providerId="LiveId" clId="{D2CC6B78-49A6-4C2C-8A8E-8491682D36AB}" dt="2020-09-05T16:47:12.469" v="48" actId="26606"/>
          <ac:spMkLst>
            <pc:docMk/>
            <pc:sldMk cId="1469345686" sldId="262"/>
            <ac:spMk id="25" creationId="{CB44330D-EA18-4254-AA95-EB49948539B8}"/>
          </ac:spMkLst>
        </pc:spChg>
        <pc:picChg chg="del">
          <ac:chgData name="Sarah Gothard" userId="0e53f415fda5f162" providerId="LiveId" clId="{D2CC6B78-49A6-4C2C-8A8E-8491682D36AB}" dt="2020-09-05T16:30:48.124" v="7" actId="478"/>
          <ac:picMkLst>
            <pc:docMk/>
            <pc:sldMk cId="1469345686" sldId="262"/>
            <ac:picMk id="2" creationId="{131266DF-0097-4A24-85B4-FEF2758B672F}"/>
          </ac:picMkLst>
        </pc:picChg>
        <pc:picChg chg="add del mod">
          <ac:chgData name="Sarah Gothard" userId="0e53f415fda5f162" providerId="LiveId" clId="{D2CC6B78-49A6-4C2C-8A8E-8491682D36AB}" dt="2020-09-05T16:47:09.982" v="46" actId="478"/>
          <ac:picMkLst>
            <pc:docMk/>
            <pc:sldMk cId="1469345686" sldId="262"/>
            <ac:picMk id="3" creationId="{57BAECCE-FDCD-4B23-A9AE-F0B77EDCD200}"/>
          </ac:picMkLst>
        </pc:picChg>
        <pc:picChg chg="add del">
          <ac:chgData name="Sarah Gothard" userId="0e53f415fda5f162" providerId="LiveId" clId="{D2CC6B78-49A6-4C2C-8A8E-8491682D36AB}" dt="2020-09-05T16:46:36.887" v="45" actId="22"/>
          <ac:picMkLst>
            <pc:docMk/>
            <pc:sldMk cId="1469345686" sldId="262"/>
            <ac:picMk id="5" creationId="{FB6F470F-BBE8-4B5C-A5C4-BF8C4DE82ACB}"/>
          </ac:picMkLst>
        </pc:picChg>
        <pc:picChg chg="add mod">
          <ac:chgData name="Sarah Gothard" userId="0e53f415fda5f162" providerId="LiveId" clId="{D2CC6B78-49A6-4C2C-8A8E-8491682D36AB}" dt="2020-09-05T16:47:15.809" v="50" actId="962"/>
          <ac:picMkLst>
            <pc:docMk/>
            <pc:sldMk cId="1469345686" sldId="262"/>
            <ac:picMk id="6" creationId="{0B4D10AC-FAF5-406F-A13B-2457DEAACE03}"/>
          </ac:picMkLst>
        </pc:picChg>
      </pc:sldChg>
      <pc:sldChg chg="del">
        <pc:chgData name="Sarah Gothard" userId="0e53f415fda5f162" providerId="LiveId" clId="{D2CC6B78-49A6-4C2C-8A8E-8491682D36AB}" dt="2020-09-05T16:30:54.637" v="10" actId="47"/>
        <pc:sldMkLst>
          <pc:docMk/>
          <pc:sldMk cId="3430060869" sldId="263"/>
        </pc:sldMkLst>
      </pc:sldChg>
      <pc:sldChg chg="addSp delSp modSp mod">
        <pc:chgData name="Sarah Gothard" userId="0e53f415fda5f162" providerId="LiveId" clId="{D2CC6B78-49A6-4C2C-8A8E-8491682D36AB}" dt="2020-09-05T16:38:51.035" v="32" actId="26606"/>
        <pc:sldMkLst>
          <pc:docMk/>
          <pc:sldMk cId="2842273880" sldId="264"/>
        </pc:sldMkLst>
        <pc:spChg chg="ord">
          <ac:chgData name="Sarah Gothard" userId="0e53f415fda5f162" providerId="LiveId" clId="{D2CC6B78-49A6-4C2C-8A8E-8491682D36AB}" dt="2020-09-05T16:38:51.035" v="32" actId="26606"/>
          <ac:spMkLst>
            <pc:docMk/>
            <pc:sldMk cId="2842273880" sldId="264"/>
            <ac:spMk id="4" creationId="{C8C72D4D-1F63-4213-9F9F-DCBA71B8C487}"/>
          </ac:spMkLst>
        </pc:spChg>
        <pc:spChg chg="del">
          <ac:chgData name="Sarah Gothard" userId="0e53f415fda5f162" providerId="LiveId" clId="{D2CC6B78-49A6-4C2C-8A8E-8491682D36AB}" dt="2020-09-05T16:38:51.035" v="32" actId="26606"/>
          <ac:spMkLst>
            <pc:docMk/>
            <pc:sldMk cId="2842273880" sldId="264"/>
            <ac:spMk id="9" creationId="{32BC26D8-82FB-445E-AA49-62A77D7C1EE0}"/>
          </ac:spMkLst>
        </pc:spChg>
        <pc:spChg chg="del">
          <ac:chgData name="Sarah Gothard" userId="0e53f415fda5f162" providerId="LiveId" clId="{D2CC6B78-49A6-4C2C-8A8E-8491682D36AB}" dt="2020-09-05T16:38:51.035" v="32" actId="26606"/>
          <ac:spMkLst>
            <pc:docMk/>
            <pc:sldMk cId="2842273880" sldId="264"/>
            <ac:spMk id="11" creationId="{CB44330D-EA18-4254-AA95-EB49948539B8}"/>
          </ac:spMkLst>
        </pc:spChg>
        <pc:spChg chg="add">
          <ac:chgData name="Sarah Gothard" userId="0e53f415fda5f162" providerId="LiveId" clId="{D2CC6B78-49A6-4C2C-8A8E-8491682D36AB}" dt="2020-09-05T16:38:51.035" v="32" actId="26606"/>
          <ac:spMkLst>
            <pc:docMk/>
            <pc:sldMk cId="2842273880" sldId="264"/>
            <ac:spMk id="16" creationId="{32BC26D8-82FB-445E-AA49-62A77D7C1EE0}"/>
          </ac:spMkLst>
        </pc:spChg>
        <pc:spChg chg="add">
          <ac:chgData name="Sarah Gothard" userId="0e53f415fda5f162" providerId="LiveId" clId="{D2CC6B78-49A6-4C2C-8A8E-8491682D36AB}" dt="2020-09-05T16:38:51.035" v="32" actId="26606"/>
          <ac:spMkLst>
            <pc:docMk/>
            <pc:sldMk cId="2842273880" sldId="264"/>
            <ac:spMk id="18" creationId="{CB44330D-EA18-4254-AA95-EB49948539B8}"/>
          </ac:spMkLst>
        </pc:spChg>
        <pc:picChg chg="del">
          <ac:chgData name="Sarah Gothard" userId="0e53f415fda5f162" providerId="LiveId" clId="{D2CC6B78-49A6-4C2C-8A8E-8491682D36AB}" dt="2020-09-05T16:32:07.441" v="18" actId="478"/>
          <ac:picMkLst>
            <pc:docMk/>
            <pc:sldMk cId="2842273880" sldId="264"/>
            <ac:picMk id="2" creationId="{84C63229-8CD4-4567-BCD6-0C439F5CF69D}"/>
          </ac:picMkLst>
        </pc:picChg>
        <pc:picChg chg="add mod">
          <ac:chgData name="Sarah Gothard" userId="0e53f415fda5f162" providerId="LiveId" clId="{D2CC6B78-49A6-4C2C-8A8E-8491682D36AB}" dt="2020-09-05T16:38:51.035" v="32" actId="26606"/>
          <ac:picMkLst>
            <pc:docMk/>
            <pc:sldMk cId="2842273880" sldId="264"/>
            <ac:picMk id="3" creationId="{8E3A1D8A-00B2-4CD6-A6A1-11782005DC60}"/>
          </ac:picMkLst>
        </pc:picChg>
      </pc:sldChg>
      <pc:sldChg chg="addSp delSp modSp mod">
        <pc:chgData name="Sarah Gothard" userId="0e53f415fda5f162" providerId="LiveId" clId="{D2CC6B78-49A6-4C2C-8A8E-8491682D36AB}" dt="2020-09-05T16:38:44.499" v="30" actId="1036"/>
        <pc:sldMkLst>
          <pc:docMk/>
          <pc:sldMk cId="2783833258" sldId="265"/>
        </pc:sldMkLst>
        <pc:spChg chg="ord">
          <ac:chgData name="Sarah Gothard" userId="0e53f415fda5f162" providerId="LiveId" clId="{D2CC6B78-49A6-4C2C-8A8E-8491682D36AB}" dt="2020-09-05T16:37:39.283" v="29" actId="26606"/>
          <ac:spMkLst>
            <pc:docMk/>
            <pc:sldMk cId="2783833258" sldId="265"/>
            <ac:spMk id="4" creationId="{C8C72D4D-1F63-4213-9F9F-DCBA71B8C487}"/>
          </ac:spMkLst>
        </pc:spChg>
        <pc:spChg chg="del">
          <ac:chgData name="Sarah Gothard" userId="0e53f415fda5f162" providerId="LiveId" clId="{D2CC6B78-49A6-4C2C-8A8E-8491682D36AB}" dt="2020-09-05T16:37:39.283" v="29" actId="26606"/>
          <ac:spMkLst>
            <pc:docMk/>
            <pc:sldMk cId="2783833258" sldId="265"/>
            <ac:spMk id="9" creationId="{32BC26D8-82FB-445E-AA49-62A77D7C1EE0}"/>
          </ac:spMkLst>
        </pc:spChg>
        <pc:spChg chg="del">
          <ac:chgData name="Sarah Gothard" userId="0e53f415fda5f162" providerId="LiveId" clId="{D2CC6B78-49A6-4C2C-8A8E-8491682D36AB}" dt="2020-09-05T16:37:39.283" v="29" actId="26606"/>
          <ac:spMkLst>
            <pc:docMk/>
            <pc:sldMk cId="2783833258" sldId="265"/>
            <ac:spMk id="11" creationId="{CB44330D-EA18-4254-AA95-EB49948539B8}"/>
          </ac:spMkLst>
        </pc:spChg>
        <pc:spChg chg="add">
          <ac:chgData name="Sarah Gothard" userId="0e53f415fda5f162" providerId="LiveId" clId="{D2CC6B78-49A6-4C2C-8A8E-8491682D36AB}" dt="2020-09-05T16:37:39.283" v="29" actId="26606"/>
          <ac:spMkLst>
            <pc:docMk/>
            <pc:sldMk cId="2783833258" sldId="265"/>
            <ac:spMk id="16" creationId="{32BC26D8-82FB-445E-AA49-62A77D7C1EE0}"/>
          </ac:spMkLst>
        </pc:spChg>
        <pc:spChg chg="add">
          <ac:chgData name="Sarah Gothard" userId="0e53f415fda5f162" providerId="LiveId" clId="{D2CC6B78-49A6-4C2C-8A8E-8491682D36AB}" dt="2020-09-05T16:37:39.283" v="29" actId="26606"/>
          <ac:spMkLst>
            <pc:docMk/>
            <pc:sldMk cId="2783833258" sldId="265"/>
            <ac:spMk id="18" creationId="{CB44330D-EA18-4254-AA95-EB49948539B8}"/>
          </ac:spMkLst>
        </pc:spChg>
        <pc:picChg chg="del">
          <ac:chgData name="Sarah Gothard" userId="0e53f415fda5f162" providerId="LiveId" clId="{D2CC6B78-49A6-4C2C-8A8E-8491682D36AB}" dt="2020-09-05T16:30:56.242" v="11" actId="478"/>
          <ac:picMkLst>
            <pc:docMk/>
            <pc:sldMk cId="2783833258" sldId="265"/>
            <ac:picMk id="2" creationId="{BDF2DCA4-5D5A-4981-8453-BB50DDBE26A6}"/>
          </ac:picMkLst>
        </pc:picChg>
        <pc:picChg chg="add mod">
          <ac:chgData name="Sarah Gothard" userId="0e53f415fda5f162" providerId="LiveId" clId="{D2CC6B78-49A6-4C2C-8A8E-8491682D36AB}" dt="2020-09-05T16:38:44.499" v="30" actId="1036"/>
          <ac:picMkLst>
            <pc:docMk/>
            <pc:sldMk cId="2783833258" sldId="265"/>
            <ac:picMk id="3" creationId="{83D6901B-C530-414E-82F4-5F2B227360F6}"/>
          </ac:picMkLst>
        </pc:picChg>
      </pc:sldChg>
      <pc:sldChg chg="addSp delSp modSp mod">
        <pc:chgData name="Sarah Gothard" userId="0e53f415fda5f162" providerId="LiveId" clId="{D2CC6B78-49A6-4C2C-8A8E-8491682D36AB}" dt="2020-09-05T16:47:48.309" v="55" actId="962"/>
        <pc:sldMkLst>
          <pc:docMk/>
          <pc:sldMk cId="149417373" sldId="266"/>
        </pc:sldMkLst>
        <pc:spChg chg="ord">
          <ac:chgData name="Sarah Gothard" userId="0e53f415fda5f162" providerId="LiveId" clId="{D2CC6B78-49A6-4C2C-8A8E-8491682D36AB}" dt="2020-09-05T16:47:46.242" v="53" actId="26606"/>
          <ac:spMkLst>
            <pc:docMk/>
            <pc:sldMk cId="149417373" sldId="266"/>
            <ac:spMk id="4" creationId="{C8C72D4D-1F63-4213-9F9F-DCBA71B8C487}"/>
          </ac:spMkLst>
        </pc:spChg>
        <pc:spChg chg="del">
          <ac:chgData name="Sarah Gothard" userId="0e53f415fda5f162" providerId="LiveId" clId="{D2CC6B78-49A6-4C2C-8A8E-8491682D36AB}" dt="2020-09-05T16:42:57.730" v="38" actId="26606"/>
          <ac:spMkLst>
            <pc:docMk/>
            <pc:sldMk cId="149417373" sldId="266"/>
            <ac:spMk id="9" creationId="{32BC26D8-82FB-445E-AA49-62A77D7C1EE0}"/>
          </ac:spMkLst>
        </pc:spChg>
        <pc:spChg chg="del">
          <ac:chgData name="Sarah Gothard" userId="0e53f415fda5f162" providerId="LiveId" clId="{D2CC6B78-49A6-4C2C-8A8E-8491682D36AB}" dt="2020-09-05T16:42:57.730" v="38" actId="26606"/>
          <ac:spMkLst>
            <pc:docMk/>
            <pc:sldMk cId="149417373" sldId="266"/>
            <ac:spMk id="11" creationId="{CB44330D-EA18-4254-AA95-EB49948539B8}"/>
          </ac:spMkLst>
        </pc:spChg>
        <pc:spChg chg="add del">
          <ac:chgData name="Sarah Gothard" userId="0e53f415fda5f162" providerId="LiveId" clId="{D2CC6B78-49A6-4C2C-8A8E-8491682D36AB}" dt="2020-09-05T16:47:46.242" v="53" actId="26606"/>
          <ac:spMkLst>
            <pc:docMk/>
            <pc:sldMk cId="149417373" sldId="266"/>
            <ac:spMk id="16" creationId="{32BC26D8-82FB-445E-AA49-62A77D7C1EE0}"/>
          </ac:spMkLst>
        </pc:spChg>
        <pc:spChg chg="add del">
          <ac:chgData name="Sarah Gothard" userId="0e53f415fda5f162" providerId="LiveId" clId="{D2CC6B78-49A6-4C2C-8A8E-8491682D36AB}" dt="2020-09-05T16:47:46.242" v="53" actId="26606"/>
          <ac:spMkLst>
            <pc:docMk/>
            <pc:sldMk cId="149417373" sldId="266"/>
            <ac:spMk id="18" creationId="{CB44330D-EA18-4254-AA95-EB49948539B8}"/>
          </ac:spMkLst>
        </pc:spChg>
        <pc:spChg chg="add">
          <ac:chgData name="Sarah Gothard" userId="0e53f415fda5f162" providerId="LiveId" clId="{D2CC6B78-49A6-4C2C-8A8E-8491682D36AB}" dt="2020-09-05T16:47:46.242" v="53" actId="26606"/>
          <ac:spMkLst>
            <pc:docMk/>
            <pc:sldMk cId="149417373" sldId="266"/>
            <ac:spMk id="23" creationId="{32BC26D8-82FB-445E-AA49-62A77D7C1EE0}"/>
          </ac:spMkLst>
        </pc:spChg>
        <pc:spChg chg="add">
          <ac:chgData name="Sarah Gothard" userId="0e53f415fda5f162" providerId="LiveId" clId="{D2CC6B78-49A6-4C2C-8A8E-8491682D36AB}" dt="2020-09-05T16:47:46.242" v="53" actId="26606"/>
          <ac:spMkLst>
            <pc:docMk/>
            <pc:sldMk cId="149417373" sldId="266"/>
            <ac:spMk id="25" creationId="{CB44330D-EA18-4254-AA95-EB49948539B8}"/>
          </ac:spMkLst>
        </pc:spChg>
        <pc:picChg chg="del">
          <ac:chgData name="Sarah Gothard" userId="0e53f415fda5f162" providerId="LiveId" clId="{D2CC6B78-49A6-4C2C-8A8E-8491682D36AB}" dt="2020-09-05T16:30:57.859" v="12" actId="478"/>
          <ac:picMkLst>
            <pc:docMk/>
            <pc:sldMk cId="149417373" sldId="266"/>
            <ac:picMk id="2" creationId="{4F026A63-DB41-4B77-AF8A-96B674CC5E52}"/>
          </ac:picMkLst>
        </pc:picChg>
        <pc:picChg chg="add del mod">
          <ac:chgData name="Sarah Gothard" userId="0e53f415fda5f162" providerId="LiveId" clId="{D2CC6B78-49A6-4C2C-8A8E-8491682D36AB}" dt="2020-09-05T16:47:44.219" v="51" actId="478"/>
          <ac:picMkLst>
            <pc:docMk/>
            <pc:sldMk cId="149417373" sldId="266"/>
            <ac:picMk id="3" creationId="{A678B45A-EFAC-4D1E-9D0E-437D920B0CE2}"/>
          </ac:picMkLst>
        </pc:picChg>
        <pc:picChg chg="add mod">
          <ac:chgData name="Sarah Gothard" userId="0e53f415fda5f162" providerId="LiveId" clId="{D2CC6B78-49A6-4C2C-8A8E-8491682D36AB}" dt="2020-09-05T16:47:48.309" v="55" actId="962"/>
          <ac:picMkLst>
            <pc:docMk/>
            <pc:sldMk cId="149417373" sldId="266"/>
            <ac:picMk id="5" creationId="{6DBD1860-EE55-4784-BA17-29DBEAC901FF}"/>
          </ac:picMkLst>
        </pc:picChg>
      </pc:sldChg>
      <pc:sldChg chg="addSp delSp modSp mod">
        <pc:chgData name="Sarah Gothard" userId="0e53f415fda5f162" providerId="LiveId" clId="{D2CC6B78-49A6-4C2C-8A8E-8491682D36AB}" dt="2020-09-05T16:48:37.345" v="60" actId="962"/>
        <pc:sldMkLst>
          <pc:docMk/>
          <pc:sldMk cId="2891462574" sldId="267"/>
        </pc:sldMkLst>
        <pc:spChg chg="ord">
          <ac:chgData name="Sarah Gothard" userId="0e53f415fda5f162" providerId="LiveId" clId="{D2CC6B78-49A6-4C2C-8A8E-8491682D36AB}" dt="2020-09-05T16:48:32.678" v="58" actId="26606"/>
          <ac:spMkLst>
            <pc:docMk/>
            <pc:sldMk cId="2891462574" sldId="267"/>
            <ac:spMk id="4" creationId="{C8C72D4D-1F63-4213-9F9F-DCBA71B8C487}"/>
          </ac:spMkLst>
        </pc:spChg>
        <pc:spChg chg="del">
          <ac:chgData name="Sarah Gothard" userId="0e53f415fda5f162" providerId="LiveId" clId="{D2CC6B78-49A6-4C2C-8A8E-8491682D36AB}" dt="2020-09-05T16:32:02.049" v="15" actId="26606"/>
          <ac:spMkLst>
            <pc:docMk/>
            <pc:sldMk cId="2891462574" sldId="267"/>
            <ac:spMk id="9" creationId="{32BC26D8-82FB-445E-AA49-62A77D7C1EE0}"/>
          </ac:spMkLst>
        </pc:spChg>
        <pc:spChg chg="del">
          <ac:chgData name="Sarah Gothard" userId="0e53f415fda5f162" providerId="LiveId" clId="{D2CC6B78-49A6-4C2C-8A8E-8491682D36AB}" dt="2020-09-05T16:32:02.049" v="15" actId="26606"/>
          <ac:spMkLst>
            <pc:docMk/>
            <pc:sldMk cId="2891462574" sldId="267"/>
            <ac:spMk id="11" creationId="{CB44330D-EA18-4254-AA95-EB49948539B8}"/>
          </ac:spMkLst>
        </pc:spChg>
        <pc:spChg chg="add del">
          <ac:chgData name="Sarah Gothard" userId="0e53f415fda5f162" providerId="LiveId" clId="{D2CC6B78-49A6-4C2C-8A8E-8491682D36AB}" dt="2020-09-05T16:48:32.678" v="58" actId="26606"/>
          <ac:spMkLst>
            <pc:docMk/>
            <pc:sldMk cId="2891462574" sldId="267"/>
            <ac:spMk id="16" creationId="{32BC26D8-82FB-445E-AA49-62A77D7C1EE0}"/>
          </ac:spMkLst>
        </pc:spChg>
        <pc:spChg chg="add del">
          <ac:chgData name="Sarah Gothard" userId="0e53f415fda5f162" providerId="LiveId" clId="{D2CC6B78-49A6-4C2C-8A8E-8491682D36AB}" dt="2020-09-05T16:48:32.678" v="58" actId="26606"/>
          <ac:spMkLst>
            <pc:docMk/>
            <pc:sldMk cId="2891462574" sldId="267"/>
            <ac:spMk id="18" creationId="{CB44330D-EA18-4254-AA95-EB49948539B8}"/>
          </ac:spMkLst>
        </pc:spChg>
        <pc:spChg chg="add">
          <ac:chgData name="Sarah Gothard" userId="0e53f415fda5f162" providerId="LiveId" clId="{D2CC6B78-49A6-4C2C-8A8E-8491682D36AB}" dt="2020-09-05T16:48:32.678" v="58" actId="26606"/>
          <ac:spMkLst>
            <pc:docMk/>
            <pc:sldMk cId="2891462574" sldId="267"/>
            <ac:spMk id="23" creationId="{32BC26D8-82FB-445E-AA49-62A77D7C1EE0}"/>
          </ac:spMkLst>
        </pc:spChg>
        <pc:spChg chg="add">
          <ac:chgData name="Sarah Gothard" userId="0e53f415fda5f162" providerId="LiveId" clId="{D2CC6B78-49A6-4C2C-8A8E-8491682D36AB}" dt="2020-09-05T16:48:32.678" v="58" actId="26606"/>
          <ac:spMkLst>
            <pc:docMk/>
            <pc:sldMk cId="2891462574" sldId="267"/>
            <ac:spMk id="25" creationId="{CB44330D-EA18-4254-AA95-EB49948539B8}"/>
          </ac:spMkLst>
        </pc:spChg>
        <pc:picChg chg="del">
          <ac:chgData name="Sarah Gothard" userId="0e53f415fda5f162" providerId="LiveId" clId="{D2CC6B78-49A6-4C2C-8A8E-8491682D36AB}" dt="2020-09-05T16:31:07.493" v="13" actId="478"/>
          <ac:picMkLst>
            <pc:docMk/>
            <pc:sldMk cId="2891462574" sldId="267"/>
            <ac:picMk id="2" creationId="{0A8CABAA-BCF2-4AF7-8211-1EB393AADCA1}"/>
          </ac:picMkLst>
        </pc:picChg>
        <pc:picChg chg="add del mod">
          <ac:chgData name="Sarah Gothard" userId="0e53f415fda5f162" providerId="LiveId" clId="{D2CC6B78-49A6-4C2C-8A8E-8491682D36AB}" dt="2020-09-05T16:48:30.573" v="56" actId="478"/>
          <ac:picMkLst>
            <pc:docMk/>
            <pc:sldMk cId="2891462574" sldId="267"/>
            <ac:picMk id="3" creationId="{12ADF62D-500B-4915-892C-1492AEDBCF2B}"/>
          </ac:picMkLst>
        </pc:picChg>
        <pc:picChg chg="add mod">
          <ac:chgData name="Sarah Gothard" userId="0e53f415fda5f162" providerId="LiveId" clId="{D2CC6B78-49A6-4C2C-8A8E-8491682D36AB}" dt="2020-09-05T16:48:37.345" v="60" actId="962"/>
          <ac:picMkLst>
            <pc:docMk/>
            <pc:sldMk cId="2891462574" sldId="267"/>
            <ac:picMk id="5" creationId="{5941ADC4-65D0-4384-97D4-7E1EBA102FB0}"/>
          </ac:picMkLst>
        </pc:picChg>
      </pc:sldChg>
      <pc:sldChg chg="delSp del mod">
        <pc:chgData name="Sarah Gothard" userId="0e53f415fda5f162" providerId="LiveId" clId="{D2CC6B78-49A6-4C2C-8A8E-8491682D36AB}" dt="2020-09-05T16:32:05.913" v="17" actId="47"/>
        <pc:sldMkLst>
          <pc:docMk/>
          <pc:sldMk cId="316374010" sldId="268"/>
        </pc:sldMkLst>
        <pc:picChg chg="del">
          <ac:chgData name="Sarah Gothard" userId="0e53f415fda5f162" providerId="LiveId" clId="{D2CC6B78-49A6-4C2C-8A8E-8491682D36AB}" dt="2020-09-05T16:32:04.411" v="16" actId="478"/>
          <ac:picMkLst>
            <pc:docMk/>
            <pc:sldMk cId="316374010" sldId="268"/>
            <ac:picMk id="2" creationId="{632598BF-4665-4628-A23A-8AD396DE97F3}"/>
          </ac:picMkLst>
        </pc:picChg>
      </pc:sldChg>
      <pc:sldChg chg="addSp delSp modSp mod">
        <pc:chgData name="Sarah Gothard" userId="0e53f415fda5f162" providerId="LiveId" clId="{D2CC6B78-49A6-4C2C-8A8E-8491682D36AB}" dt="2020-09-05T16:50:07.469" v="70" actId="1076"/>
        <pc:sldMkLst>
          <pc:docMk/>
          <pc:sldMk cId="2365866807" sldId="269"/>
        </pc:sldMkLst>
        <pc:spChg chg="ord">
          <ac:chgData name="Sarah Gothard" userId="0e53f415fda5f162" providerId="LiveId" clId="{D2CC6B78-49A6-4C2C-8A8E-8491682D36AB}" dt="2020-09-05T16:44:09.988" v="40" actId="26606"/>
          <ac:spMkLst>
            <pc:docMk/>
            <pc:sldMk cId="2365866807" sldId="269"/>
            <ac:spMk id="4" creationId="{C8C72D4D-1F63-4213-9F9F-DCBA71B8C487}"/>
          </ac:spMkLst>
        </pc:spChg>
        <pc:spChg chg="del">
          <ac:chgData name="Sarah Gothard" userId="0e53f415fda5f162" providerId="LiveId" clId="{D2CC6B78-49A6-4C2C-8A8E-8491682D36AB}" dt="2020-09-05T16:44:09.988" v="40" actId="26606"/>
          <ac:spMkLst>
            <pc:docMk/>
            <pc:sldMk cId="2365866807" sldId="269"/>
            <ac:spMk id="9" creationId="{32BC26D8-82FB-445E-AA49-62A77D7C1EE0}"/>
          </ac:spMkLst>
        </pc:spChg>
        <pc:spChg chg="del">
          <ac:chgData name="Sarah Gothard" userId="0e53f415fda5f162" providerId="LiveId" clId="{D2CC6B78-49A6-4C2C-8A8E-8491682D36AB}" dt="2020-09-05T16:44:09.988" v="40" actId="26606"/>
          <ac:spMkLst>
            <pc:docMk/>
            <pc:sldMk cId="2365866807" sldId="269"/>
            <ac:spMk id="11" creationId="{CB44330D-EA18-4254-AA95-EB49948539B8}"/>
          </ac:spMkLst>
        </pc:spChg>
        <pc:spChg chg="add">
          <ac:chgData name="Sarah Gothard" userId="0e53f415fda5f162" providerId="LiveId" clId="{D2CC6B78-49A6-4C2C-8A8E-8491682D36AB}" dt="2020-09-05T16:44:09.988" v="40" actId="26606"/>
          <ac:spMkLst>
            <pc:docMk/>
            <pc:sldMk cId="2365866807" sldId="269"/>
            <ac:spMk id="16" creationId="{32BC26D8-82FB-445E-AA49-62A77D7C1EE0}"/>
          </ac:spMkLst>
        </pc:spChg>
        <pc:spChg chg="add">
          <ac:chgData name="Sarah Gothard" userId="0e53f415fda5f162" providerId="LiveId" clId="{D2CC6B78-49A6-4C2C-8A8E-8491682D36AB}" dt="2020-09-05T16:44:09.988" v="40" actId="26606"/>
          <ac:spMkLst>
            <pc:docMk/>
            <pc:sldMk cId="2365866807" sldId="269"/>
            <ac:spMk id="18" creationId="{CB44330D-EA18-4254-AA95-EB49948539B8}"/>
          </ac:spMkLst>
        </pc:spChg>
        <pc:picChg chg="del">
          <ac:chgData name="Sarah Gothard" userId="0e53f415fda5f162" providerId="LiveId" clId="{D2CC6B78-49A6-4C2C-8A8E-8491682D36AB}" dt="2020-09-05T16:32:10.168" v="19" actId="478"/>
          <ac:picMkLst>
            <pc:docMk/>
            <pc:sldMk cId="2365866807" sldId="269"/>
            <ac:picMk id="2" creationId="{D9C5B5A9-B4F0-418D-B141-20406F8DB85F}"/>
          </ac:picMkLst>
        </pc:picChg>
        <pc:picChg chg="add del mod">
          <ac:chgData name="Sarah Gothard" userId="0e53f415fda5f162" providerId="LiveId" clId="{D2CC6B78-49A6-4C2C-8A8E-8491682D36AB}" dt="2020-09-05T16:49:26.947" v="61" actId="478"/>
          <ac:picMkLst>
            <pc:docMk/>
            <pc:sldMk cId="2365866807" sldId="269"/>
            <ac:picMk id="3" creationId="{39A043D4-6C23-43DB-9298-AC7FF28DACA1}"/>
          </ac:picMkLst>
        </pc:picChg>
        <pc:picChg chg="add del mod">
          <ac:chgData name="Sarah Gothard" userId="0e53f415fda5f162" providerId="LiveId" clId="{D2CC6B78-49A6-4C2C-8A8E-8491682D36AB}" dt="2020-09-05T16:49:57.681" v="65" actId="478"/>
          <ac:picMkLst>
            <pc:docMk/>
            <pc:sldMk cId="2365866807" sldId="269"/>
            <ac:picMk id="5" creationId="{E14CFE4E-67F7-4461-8D81-33A6B5437E24}"/>
          </ac:picMkLst>
        </pc:picChg>
        <pc:picChg chg="add mod">
          <ac:chgData name="Sarah Gothard" userId="0e53f415fda5f162" providerId="LiveId" clId="{D2CC6B78-49A6-4C2C-8A8E-8491682D36AB}" dt="2020-09-05T16:50:07.469" v="70" actId="1076"/>
          <ac:picMkLst>
            <pc:docMk/>
            <pc:sldMk cId="2365866807" sldId="269"/>
            <ac:picMk id="6" creationId="{6FEF825F-5757-406F-ABA9-13CF3D7D6E9D}"/>
          </ac:picMkLst>
        </pc:picChg>
      </pc:sldChg>
      <pc:sldChg chg="addSp delSp modSp mod">
        <pc:chgData name="Sarah Gothard" userId="0e53f415fda5f162" providerId="LiveId" clId="{D2CC6B78-49A6-4C2C-8A8E-8491682D36AB}" dt="2020-09-05T16:33:27.526" v="25" actId="26606"/>
        <pc:sldMkLst>
          <pc:docMk/>
          <pc:sldMk cId="1339249506" sldId="271"/>
        </pc:sldMkLst>
        <pc:spChg chg="ord">
          <ac:chgData name="Sarah Gothard" userId="0e53f415fda5f162" providerId="LiveId" clId="{D2CC6B78-49A6-4C2C-8A8E-8491682D36AB}" dt="2020-09-05T16:33:27.526" v="25" actId="26606"/>
          <ac:spMkLst>
            <pc:docMk/>
            <pc:sldMk cId="1339249506" sldId="271"/>
            <ac:spMk id="4" creationId="{C8C72D4D-1F63-4213-9F9F-DCBA71B8C487}"/>
          </ac:spMkLst>
        </pc:spChg>
        <pc:spChg chg="del">
          <ac:chgData name="Sarah Gothard" userId="0e53f415fda5f162" providerId="LiveId" clId="{D2CC6B78-49A6-4C2C-8A8E-8491682D36AB}" dt="2020-09-05T16:33:27.526" v="25" actId="26606"/>
          <ac:spMkLst>
            <pc:docMk/>
            <pc:sldMk cId="1339249506" sldId="271"/>
            <ac:spMk id="9" creationId="{32BC26D8-82FB-445E-AA49-62A77D7C1EE0}"/>
          </ac:spMkLst>
        </pc:spChg>
        <pc:spChg chg="del">
          <ac:chgData name="Sarah Gothard" userId="0e53f415fda5f162" providerId="LiveId" clId="{D2CC6B78-49A6-4C2C-8A8E-8491682D36AB}" dt="2020-09-05T16:33:27.526" v="25" actId="26606"/>
          <ac:spMkLst>
            <pc:docMk/>
            <pc:sldMk cId="1339249506" sldId="271"/>
            <ac:spMk id="11" creationId="{CB44330D-EA18-4254-AA95-EB49948539B8}"/>
          </ac:spMkLst>
        </pc:spChg>
        <pc:spChg chg="add">
          <ac:chgData name="Sarah Gothard" userId="0e53f415fda5f162" providerId="LiveId" clId="{D2CC6B78-49A6-4C2C-8A8E-8491682D36AB}" dt="2020-09-05T16:33:27.526" v="25" actId="26606"/>
          <ac:spMkLst>
            <pc:docMk/>
            <pc:sldMk cId="1339249506" sldId="271"/>
            <ac:spMk id="16" creationId="{32BC26D8-82FB-445E-AA49-62A77D7C1EE0}"/>
          </ac:spMkLst>
        </pc:spChg>
        <pc:spChg chg="add">
          <ac:chgData name="Sarah Gothard" userId="0e53f415fda5f162" providerId="LiveId" clId="{D2CC6B78-49A6-4C2C-8A8E-8491682D36AB}" dt="2020-09-05T16:33:27.526" v="25" actId="26606"/>
          <ac:spMkLst>
            <pc:docMk/>
            <pc:sldMk cId="1339249506" sldId="271"/>
            <ac:spMk id="18" creationId="{CB44330D-EA18-4254-AA95-EB49948539B8}"/>
          </ac:spMkLst>
        </pc:spChg>
        <pc:picChg chg="del">
          <ac:chgData name="Sarah Gothard" userId="0e53f415fda5f162" providerId="LiveId" clId="{D2CC6B78-49A6-4C2C-8A8E-8491682D36AB}" dt="2020-09-05T16:32:12.520" v="20" actId="478"/>
          <ac:picMkLst>
            <pc:docMk/>
            <pc:sldMk cId="1339249506" sldId="271"/>
            <ac:picMk id="2" creationId="{336B8C5E-7799-469E-8DFA-3D1F15749D9F}"/>
          </ac:picMkLst>
        </pc:picChg>
        <pc:picChg chg="add mod">
          <ac:chgData name="Sarah Gothard" userId="0e53f415fda5f162" providerId="LiveId" clId="{D2CC6B78-49A6-4C2C-8A8E-8491682D36AB}" dt="2020-09-05T16:33:27.526" v="25" actId="26606"/>
          <ac:picMkLst>
            <pc:docMk/>
            <pc:sldMk cId="1339249506" sldId="271"/>
            <ac:picMk id="3" creationId="{1D1A9C12-84C5-4362-A037-E885A0129880}"/>
          </ac:picMkLst>
        </pc:picChg>
      </pc:sldChg>
      <pc:sldChg chg="del">
        <pc:chgData name="Sarah Gothard" userId="0e53f415fda5f162" providerId="LiveId" clId="{D2CC6B78-49A6-4C2C-8A8E-8491682D36AB}" dt="2020-09-05T16:32:20.727" v="21" actId="47"/>
        <pc:sldMkLst>
          <pc:docMk/>
          <pc:sldMk cId="1834140469" sldId="272"/>
        </pc:sldMkLst>
      </pc:sldChg>
      <pc:sldChg chg="addSp delSp modSp mod">
        <pc:chgData name="Sarah Gothard" userId="0e53f415fda5f162" providerId="LiveId" clId="{D2CC6B78-49A6-4C2C-8A8E-8491682D36AB}" dt="2020-09-05T16:50:36.737" v="73" actId="26606"/>
        <pc:sldMkLst>
          <pc:docMk/>
          <pc:sldMk cId="1127078940" sldId="273"/>
        </pc:sldMkLst>
        <pc:spChg chg="ord">
          <ac:chgData name="Sarah Gothard" userId="0e53f415fda5f162" providerId="LiveId" clId="{D2CC6B78-49A6-4C2C-8A8E-8491682D36AB}" dt="2020-09-05T16:50:36.737" v="73" actId="26606"/>
          <ac:spMkLst>
            <pc:docMk/>
            <pc:sldMk cId="1127078940" sldId="273"/>
            <ac:spMk id="4" creationId="{C8C72D4D-1F63-4213-9F9F-DCBA71B8C487}"/>
          </ac:spMkLst>
        </pc:spChg>
        <pc:spChg chg="del">
          <ac:chgData name="Sarah Gothard" userId="0e53f415fda5f162" providerId="LiveId" clId="{D2CC6B78-49A6-4C2C-8A8E-8491682D36AB}" dt="2020-09-05T16:39:50.154" v="34" actId="26606"/>
          <ac:spMkLst>
            <pc:docMk/>
            <pc:sldMk cId="1127078940" sldId="273"/>
            <ac:spMk id="9" creationId="{32BC26D8-82FB-445E-AA49-62A77D7C1EE0}"/>
          </ac:spMkLst>
        </pc:spChg>
        <pc:spChg chg="del">
          <ac:chgData name="Sarah Gothard" userId="0e53f415fda5f162" providerId="LiveId" clId="{D2CC6B78-49A6-4C2C-8A8E-8491682D36AB}" dt="2020-09-05T16:39:50.154" v="34" actId="26606"/>
          <ac:spMkLst>
            <pc:docMk/>
            <pc:sldMk cId="1127078940" sldId="273"/>
            <ac:spMk id="11" creationId="{CB44330D-EA18-4254-AA95-EB49948539B8}"/>
          </ac:spMkLst>
        </pc:spChg>
        <pc:spChg chg="add del">
          <ac:chgData name="Sarah Gothard" userId="0e53f415fda5f162" providerId="LiveId" clId="{D2CC6B78-49A6-4C2C-8A8E-8491682D36AB}" dt="2020-09-05T16:50:36.737" v="73" actId="26606"/>
          <ac:spMkLst>
            <pc:docMk/>
            <pc:sldMk cId="1127078940" sldId="273"/>
            <ac:spMk id="16" creationId="{32BC26D8-82FB-445E-AA49-62A77D7C1EE0}"/>
          </ac:spMkLst>
        </pc:spChg>
        <pc:spChg chg="add del">
          <ac:chgData name="Sarah Gothard" userId="0e53f415fda5f162" providerId="LiveId" clId="{D2CC6B78-49A6-4C2C-8A8E-8491682D36AB}" dt="2020-09-05T16:50:36.737" v="73" actId="26606"/>
          <ac:spMkLst>
            <pc:docMk/>
            <pc:sldMk cId="1127078940" sldId="273"/>
            <ac:spMk id="18" creationId="{CB44330D-EA18-4254-AA95-EB49948539B8}"/>
          </ac:spMkLst>
        </pc:spChg>
        <pc:spChg chg="add">
          <ac:chgData name="Sarah Gothard" userId="0e53f415fda5f162" providerId="LiveId" clId="{D2CC6B78-49A6-4C2C-8A8E-8491682D36AB}" dt="2020-09-05T16:50:36.737" v="73" actId="26606"/>
          <ac:spMkLst>
            <pc:docMk/>
            <pc:sldMk cId="1127078940" sldId="273"/>
            <ac:spMk id="23" creationId="{32BC26D8-82FB-445E-AA49-62A77D7C1EE0}"/>
          </ac:spMkLst>
        </pc:spChg>
        <pc:spChg chg="add">
          <ac:chgData name="Sarah Gothard" userId="0e53f415fda5f162" providerId="LiveId" clId="{D2CC6B78-49A6-4C2C-8A8E-8491682D36AB}" dt="2020-09-05T16:50:36.737" v="73" actId="26606"/>
          <ac:spMkLst>
            <pc:docMk/>
            <pc:sldMk cId="1127078940" sldId="273"/>
            <ac:spMk id="25" creationId="{CB44330D-EA18-4254-AA95-EB49948539B8}"/>
          </ac:spMkLst>
        </pc:spChg>
        <pc:picChg chg="del">
          <ac:chgData name="Sarah Gothard" userId="0e53f415fda5f162" providerId="LiveId" clId="{D2CC6B78-49A6-4C2C-8A8E-8491682D36AB}" dt="2020-09-05T16:32:22.070" v="22" actId="478"/>
          <ac:picMkLst>
            <pc:docMk/>
            <pc:sldMk cId="1127078940" sldId="273"/>
            <ac:picMk id="2" creationId="{D32AF185-8ADD-4874-839A-3542FED2121A}"/>
          </ac:picMkLst>
        </pc:picChg>
        <pc:picChg chg="add del mod">
          <ac:chgData name="Sarah Gothard" userId="0e53f415fda5f162" providerId="LiveId" clId="{D2CC6B78-49A6-4C2C-8A8E-8491682D36AB}" dt="2020-09-05T16:50:34.601" v="71" actId="478"/>
          <ac:picMkLst>
            <pc:docMk/>
            <pc:sldMk cId="1127078940" sldId="273"/>
            <ac:picMk id="3" creationId="{46DCE238-1710-4B74-8621-A1C1F71B172F}"/>
          </ac:picMkLst>
        </pc:picChg>
        <pc:picChg chg="add mod">
          <ac:chgData name="Sarah Gothard" userId="0e53f415fda5f162" providerId="LiveId" clId="{D2CC6B78-49A6-4C2C-8A8E-8491682D36AB}" dt="2020-09-05T16:50:36.737" v="73" actId="26606"/>
          <ac:picMkLst>
            <pc:docMk/>
            <pc:sldMk cId="1127078940" sldId="273"/>
            <ac:picMk id="5" creationId="{5AB4C2BF-89A6-41B8-BB13-2CE03673DD7A}"/>
          </ac:picMkLst>
        </pc:picChg>
      </pc:sldChg>
      <pc:sldChg chg="addSp delSp modSp mod">
        <pc:chgData name="Sarah Gothard" userId="0e53f415fda5f162" providerId="LiveId" clId="{D2CC6B78-49A6-4C2C-8A8E-8491682D36AB}" dt="2020-09-05T16:51:02.978" v="76" actId="26606"/>
        <pc:sldMkLst>
          <pc:docMk/>
          <pc:sldMk cId="2197531127" sldId="274"/>
        </pc:sldMkLst>
        <pc:spChg chg="ord">
          <ac:chgData name="Sarah Gothard" userId="0e53f415fda5f162" providerId="LiveId" clId="{D2CC6B78-49A6-4C2C-8A8E-8491682D36AB}" dt="2020-09-05T16:51:02.978" v="76" actId="26606"/>
          <ac:spMkLst>
            <pc:docMk/>
            <pc:sldMk cId="2197531127" sldId="274"/>
            <ac:spMk id="4" creationId="{C8C72D4D-1F63-4213-9F9F-DCBA71B8C487}"/>
          </ac:spMkLst>
        </pc:spChg>
        <pc:spChg chg="del">
          <ac:chgData name="Sarah Gothard" userId="0e53f415fda5f162" providerId="LiveId" clId="{D2CC6B78-49A6-4C2C-8A8E-8491682D36AB}" dt="2020-09-05T16:46:22.266" v="43" actId="26606"/>
          <ac:spMkLst>
            <pc:docMk/>
            <pc:sldMk cId="2197531127" sldId="274"/>
            <ac:spMk id="9" creationId="{32BC26D8-82FB-445E-AA49-62A77D7C1EE0}"/>
          </ac:spMkLst>
        </pc:spChg>
        <pc:spChg chg="del">
          <ac:chgData name="Sarah Gothard" userId="0e53f415fda5f162" providerId="LiveId" clId="{D2CC6B78-49A6-4C2C-8A8E-8491682D36AB}" dt="2020-09-05T16:46:22.266" v="43" actId="26606"/>
          <ac:spMkLst>
            <pc:docMk/>
            <pc:sldMk cId="2197531127" sldId="274"/>
            <ac:spMk id="11" creationId="{CB44330D-EA18-4254-AA95-EB49948539B8}"/>
          </ac:spMkLst>
        </pc:spChg>
        <pc:spChg chg="add del">
          <ac:chgData name="Sarah Gothard" userId="0e53f415fda5f162" providerId="LiveId" clId="{D2CC6B78-49A6-4C2C-8A8E-8491682D36AB}" dt="2020-09-05T16:51:02.978" v="76" actId="26606"/>
          <ac:spMkLst>
            <pc:docMk/>
            <pc:sldMk cId="2197531127" sldId="274"/>
            <ac:spMk id="16" creationId="{32BC26D8-82FB-445E-AA49-62A77D7C1EE0}"/>
          </ac:spMkLst>
        </pc:spChg>
        <pc:spChg chg="add del">
          <ac:chgData name="Sarah Gothard" userId="0e53f415fda5f162" providerId="LiveId" clId="{D2CC6B78-49A6-4C2C-8A8E-8491682D36AB}" dt="2020-09-05T16:51:02.978" v="76" actId="26606"/>
          <ac:spMkLst>
            <pc:docMk/>
            <pc:sldMk cId="2197531127" sldId="274"/>
            <ac:spMk id="18" creationId="{CB44330D-EA18-4254-AA95-EB49948539B8}"/>
          </ac:spMkLst>
        </pc:spChg>
        <pc:spChg chg="add">
          <ac:chgData name="Sarah Gothard" userId="0e53f415fda5f162" providerId="LiveId" clId="{D2CC6B78-49A6-4C2C-8A8E-8491682D36AB}" dt="2020-09-05T16:51:02.978" v="76" actId="26606"/>
          <ac:spMkLst>
            <pc:docMk/>
            <pc:sldMk cId="2197531127" sldId="274"/>
            <ac:spMk id="23" creationId="{32BC26D8-82FB-445E-AA49-62A77D7C1EE0}"/>
          </ac:spMkLst>
        </pc:spChg>
        <pc:spChg chg="add">
          <ac:chgData name="Sarah Gothard" userId="0e53f415fda5f162" providerId="LiveId" clId="{D2CC6B78-49A6-4C2C-8A8E-8491682D36AB}" dt="2020-09-05T16:51:02.978" v="76" actId="26606"/>
          <ac:spMkLst>
            <pc:docMk/>
            <pc:sldMk cId="2197531127" sldId="274"/>
            <ac:spMk id="25" creationId="{CB44330D-EA18-4254-AA95-EB49948539B8}"/>
          </ac:spMkLst>
        </pc:spChg>
        <pc:picChg chg="del">
          <ac:chgData name="Sarah Gothard" userId="0e53f415fda5f162" providerId="LiveId" clId="{D2CC6B78-49A6-4C2C-8A8E-8491682D36AB}" dt="2020-09-05T16:32:24.007" v="23" actId="478"/>
          <ac:picMkLst>
            <pc:docMk/>
            <pc:sldMk cId="2197531127" sldId="274"/>
            <ac:picMk id="2" creationId="{BC01E08D-5DEB-4767-A62F-BFBB8744A841}"/>
          </ac:picMkLst>
        </pc:picChg>
        <pc:picChg chg="add del mod">
          <ac:chgData name="Sarah Gothard" userId="0e53f415fda5f162" providerId="LiveId" clId="{D2CC6B78-49A6-4C2C-8A8E-8491682D36AB}" dt="2020-09-05T16:51:01.184" v="74" actId="478"/>
          <ac:picMkLst>
            <pc:docMk/>
            <pc:sldMk cId="2197531127" sldId="274"/>
            <ac:picMk id="3" creationId="{B53CBDD4-E734-4373-AAB3-51FF6FC34648}"/>
          </ac:picMkLst>
        </pc:picChg>
        <pc:picChg chg="add mod">
          <ac:chgData name="Sarah Gothard" userId="0e53f415fda5f162" providerId="LiveId" clId="{D2CC6B78-49A6-4C2C-8A8E-8491682D36AB}" dt="2020-09-05T16:51:02.978" v="76" actId="26606"/>
          <ac:picMkLst>
            <pc:docMk/>
            <pc:sldMk cId="2197531127" sldId="274"/>
            <ac:picMk id="5" creationId="{661301F1-B479-481E-B427-B52938898B6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8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1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6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5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0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6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4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7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1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0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784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5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7608D7-E6E5-471B-8414-574BCA418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679277"/>
            <a:ext cx="10905066" cy="1499446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B3C69C4-BCAA-4D89-B43B-A0884DF6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36071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C8BA64-DDD6-4FD9-A39A-189B13E7F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02291"/>
            <a:ext cx="10905066" cy="305341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72D4D-1F63-4213-9F9F-DCBA71B8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65866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1A9C12-84C5-4362-A037-E885A0129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6" y="643467"/>
            <a:ext cx="948266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72D4D-1F63-4213-9F9F-DCBA71B8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39249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B4C2BF-89A6-41B8-BB13-2CE03673D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146" y="643467"/>
            <a:ext cx="891370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72D4D-1F63-4213-9F9F-DCBA71B8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127078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1301F1-B479-481E-B427-B52938898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69" y="643467"/>
            <a:ext cx="956406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72D4D-1F63-4213-9F9F-DCBA71B8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9753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0BCAA0-B455-4123-B369-BF01B484F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814" y="643467"/>
            <a:ext cx="9208372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72D4D-1F63-4213-9F9F-DCBA71B8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551191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C2336B-E532-430F-BAC9-C4AAB1ED9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519" y="643467"/>
            <a:ext cx="8842962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72D4D-1F63-4213-9F9F-DCBA71B8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82554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DD66B6-67AC-43C3-B3E4-0DA19569C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79609"/>
            <a:ext cx="10905066" cy="329878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72D4D-1F63-4213-9F9F-DCBA71B8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187812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203887-EBF1-4440-8EA3-345B8DA1F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78" y="643467"/>
            <a:ext cx="940264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72D4D-1F63-4213-9F9F-DCBA71B8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69345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4FA82D-5C3D-4E00-9A1A-3E9755E0E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904" y="643467"/>
            <a:ext cx="8878192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72D4D-1F63-4213-9F9F-DCBA71B8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783833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6786BB-732F-488C-ACCF-D968DB910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47766"/>
            <a:ext cx="10905066" cy="316246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72D4D-1F63-4213-9F9F-DCBA71B8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9417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70D137-ABCB-4A3D-833F-9986DCAAD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56" y="643467"/>
            <a:ext cx="960528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72D4D-1F63-4213-9F9F-DCBA71B8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91462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5E8622-5726-4FF7-925C-04F94AD62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146" y="643467"/>
            <a:ext cx="891370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72D4D-1F63-4213-9F9F-DCBA71B8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42273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Widescreen</PresentationFormat>
  <Paragraphs>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2020-11-06T21:40:39Z</dcterms:created>
  <dcterms:modified xsi:type="dcterms:W3CDTF">2020-11-06T21:40:53Z</dcterms:modified>
</cp:coreProperties>
</file>