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E4839-019A-4BA9-9178-D24A845394E0}" v="34" dt="2019-12-31T20:23:59.007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2265" autoAdjust="0"/>
  </p:normalViewPr>
  <p:slideViewPr>
    <p:cSldViewPr snapToGrid="0" showGuides="1">
      <p:cViewPr varScale="1">
        <p:scale>
          <a:sx n="64" d="100"/>
          <a:sy n="64" d="100"/>
        </p:scale>
        <p:origin x="6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F558BD2-D9CB-4C5D-BE66-562A3E8A38A6}"/>
    <pc:docChg chg="custSel mod addSld delSld modSld">
      <pc:chgData name="Sarah Gothard" userId="0e53f415fda5f162" providerId="LiveId" clId="{EF558BD2-D9CB-4C5D-BE66-562A3E8A38A6}" dt="2019-12-31T20:25:28.949" v="67" actId="2696"/>
      <pc:docMkLst>
        <pc:docMk/>
      </pc:docMkLst>
      <pc:sldChg chg="addSp delSp modSp">
        <pc:chgData name="Sarah Gothard" userId="0e53f415fda5f162" providerId="LiveId" clId="{EF558BD2-D9CB-4C5D-BE66-562A3E8A38A6}" dt="2019-12-31T20:09:33.338" v="2" actId="26606"/>
        <pc:sldMkLst>
          <pc:docMk/>
          <pc:sldMk cId="2211167003" sldId="257"/>
        </pc:sldMkLst>
        <pc:spChg chg="ord">
          <ac:chgData name="Sarah Gothard" userId="0e53f415fda5f162" providerId="LiveId" clId="{EF558BD2-D9CB-4C5D-BE66-562A3E8A38A6}" dt="2019-12-31T20:09:33.338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EF558BD2-D9CB-4C5D-BE66-562A3E8A38A6}" dt="2019-12-31T20:09:33.338" v="2" actId="26606"/>
          <ac:spMkLst>
            <pc:docMk/>
            <pc:sldMk cId="2211167003" sldId="257"/>
            <ac:spMk id="41" creationId="{32BC26D8-82FB-445E-AA49-62A77D7C1EE0}"/>
          </ac:spMkLst>
        </pc:spChg>
        <pc:spChg chg="del">
          <ac:chgData name="Sarah Gothard" userId="0e53f415fda5f162" providerId="LiveId" clId="{EF558BD2-D9CB-4C5D-BE66-562A3E8A38A6}" dt="2019-12-31T20:09:33.338" v="2" actId="26606"/>
          <ac:spMkLst>
            <pc:docMk/>
            <pc:sldMk cId="2211167003" sldId="257"/>
            <ac:spMk id="43" creationId="{CB44330D-EA18-4254-AA95-EB49948539B8}"/>
          </ac:spMkLst>
        </pc:spChg>
        <pc:spChg chg="add">
          <ac:chgData name="Sarah Gothard" userId="0e53f415fda5f162" providerId="LiveId" clId="{EF558BD2-D9CB-4C5D-BE66-562A3E8A38A6}" dt="2019-12-31T20:09:33.338" v="2" actId="26606"/>
          <ac:spMkLst>
            <pc:docMk/>
            <pc:sldMk cId="2211167003" sldId="257"/>
            <ac:spMk id="48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09:33.338" v="2" actId="26606"/>
          <ac:spMkLst>
            <pc:docMk/>
            <pc:sldMk cId="2211167003" sldId="257"/>
            <ac:spMk id="50" creationId="{CB44330D-EA18-4254-AA95-EB49948539B8}"/>
          </ac:spMkLst>
        </pc:spChg>
        <pc:picChg chg="del">
          <ac:chgData name="Sarah Gothard" userId="0e53f415fda5f162" providerId="LiveId" clId="{EF558BD2-D9CB-4C5D-BE66-562A3E8A38A6}" dt="2019-12-31T20:09:31.372" v="0" actId="478"/>
          <ac:picMkLst>
            <pc:docMk/>
            <pc:sldMk cId="2211167003" sldId="257"/>
            <ac:picMk id="2" creationId="{C27C3C7D-E086-4D9B-91D8-5D40FB2089D8}"/>
          </ac:picMkLst>
        </pc:picChg>
        <pc:picChg chg="add mod">
          <ac:chgData name="Sarah Gothard" userId="0e53f415fda5f162" providerId="LiveId" clId="{EF558BD2-D9CB-4C5D-BE66-562A3E8A38A6}" dt="2019-12-31T20:09:33.338" v="2" actId="26606"/>
          <ac:picMkLst>
            <pc:docMk/>
            <pc:sldMk cId="2211167003" sldId="257"/>
            <ac:picMk id="4" creationId="{4894E603-0FD9-48D1-B30D-A6571F7AF32A}"/>
          </ac:picMkLst>
        </pc:picChg>
      </pc:sldChg>
      <pc:sldChg chg="addSp delSp modSp">
        <pc:chgData name="Sarah Gothard" userId="0e53f415fda5f162" providerId="LiveId" clId="{EF558BD2-D9CB-4C5D-BE66-562A3E8A38A6}" dt="2019-12-31T20:12:41.658" v="19" actId="26606"/>
        <pc:sldMkLst>
          <pc:docMk/>
          <pc:sldMk cId="551951466" sldId="258"/>
        </pc:sldMkLst>
        <pc:spChg chg="ord">
          <ac:chgData name="Sarah Gothard" userId="0e53f415fda5f162" providerId="LiveId" clId="{EF558BD2-D9CB-4C5D-BE66-562A3E8A38A6}" dt="2019-12-31T20:12:41.658" v="19" actId="26606"/>
          <ac:spMkLst>
            <pc:docMk/>
            <pc:sldMk cId="551951466" sldId="258"/>
            <ac:spMk id="4" creationId="{DF6B8CC5-47EA-4018-9593-5620C8643D4E}"/>
          </ac:spMkLst>
        </pc:spChg>
        <pc:spChg chg="del">
          <ac:chgData name="Sarah Gothard" userId="0e53f415fda5f162" providerId="LiveId" clId="{EF558BD2-D9CB-4C5D-BE66-562A3E8A38A6}" dt="2019-12-31T20:12:41.658" v="19" actId="26606"/>
          <ac:spMkLst>
            <pc:docMk/>
            <pc:sldMk cId="551951466" sldId="258"/>
            <ac:spMk id="46" creationId="{32BC26D8-82FB-445E-AA49-62A77D7C1EE0}"/>
          </ac:spMkLst>
        </pc:spChg>
        <pc:spChg chg="del">
          <ac:chgData name="Sarah Gothard" userId="0e53f415fda5f162" providerId="LiveId" clId="{EF558BD2-D9CB-4C5D-BE66-562A3E8A38A6}" dt="2019-12-31T20:12:41.658" v="19" actId="26606"/>
          <ac:spMkLst>
            <pc:docMk/>
            <pc:sldMk cId="551951466" sldId="258"/>
            <ac:spMk id="48" creationId="{CB44330D-EA18-4254-AA95-EB49948539B8}"/>
          </ac:spMkLst>
        </pc:spChg>
        <pc:spChg chg="add">
          <ac:chgData name="Sarah Gothard" userId="0e53f415fda5f162" providerId="LiveId" clId="{EF558BD2-D9CB-4C5D-BE66-562A3E8A38A6}" dt="2019-12-31T20:12:41.658" v="19" actId="26606"/>
          <ac:spMkLst>
            <pc:docMk/>
            <pc:sldMk cId="551951466" sldId="258"/>
            <ac:spMk id="53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2:41.658" v="19" actId="26606"/>
          <ac:spMkLst>
            <pc:docMk/>
            <pc:sldMk cId="551951466" sldId="258"/>
            <ac:spMk id="55" creationId="{CB44330D-EA18-4254-AA95-EB49948539B8}"/>
          </ac:spMkLst>
        </pc:spChg>
        <pc:picChg chg="del">
          <ac:chgData name="Sarah Gothard" userId="0e53f415fda5f162" providerId="LiveId" clId="{EF558BD2-D9CB-4C5D-BE66-562A3E8A38A6}" dt="2019-12-31T20:09:35.468" v="3" actId="478"/>
          <ac:picMkLst>
            <pc:docMk/>
            <pc:sldMk cId="551951466" sldId="258"/>
            <ac:picMk id="5" creationId="{5CA07297-2214-493B-AF8F-B8E5F5EDAB23}"/>
          </ac:picMkLst>
        </pc:picChg>
        <pc:picChg chg="add mod">
          <ac:chgData name="Sarah Gothard" userId="0e53f415fda5f162" providerId="LiveId" clId="{EF558BD2-D9CB-4C5D-BE66-562A3E8A38A6}" dt="2019-12-31T20:12:41.658" v="19" actId="26606"/>
          <ac:picMkLst>
            <pc:docMk/>
            <pc:sldMk cId="551951466" sldId="258"/>
            <ac:picMk id="6" creationId="{498D903C-2FC5-4C20-ABE7-AA9ADC3F597D}"/>
          </ac:picMkLst>
        </pc:picChg>
      </pc:sldChg>
      <pc:sldChg chg="addSp delSp modSp add mod setBg delDesignElem">
        <pc:chgData name="Sarah Gothard" userId="0e53f415fda5f162" providerId="LiveId" clId="{EF558BD2-D9CB-4C5D-BE66-562A3E8A38A6}" dt="2019-12-31T20:19:12.476" v="45" actId="26606"/>
        <pc:sldMkLst>
          <pc:docMk/>
          <pc:sldMk cId="2227282342" sldId="259"/>
        </pc:sldMkLst>
        <pc:spChg chg="ord">
          <ac:chgData name="Sarah Gothard" userId="0e53f415fda5f162" providerId="LiveId" clId="{EF558BD2-D9CB-4C5D-BE66-562A3E8A38A6}" dt="2019-12-31T20:19:12.476" v="45" actId="26606"/>
          <ac:spMkLst>
            <pc:docMk/>
            <pc:sldMk cId="2227282342" sldId="259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19:12.476" v="45" actId="26606"/>
          <ac:spMkLst>
            <pc:docMk/>
            <pc:sldMk cId="2227282342" sldId="259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9:12.476" v="45" actId="26606"/>
          <ac:spMkLst>
            <pc:docMk/>
            <pc:sldMk cId="2227282342" sldId="259"/>
            <ac:spMk id="11" creationId="{CB44330D-EA18-4254-AA95-EB49948539B8}"/>
          </ac:spMkLst>
        </pc:spChg>
        <pc:spChg chg="del">
          <ac:chgData name="Sarah Gothard" userId="0e53f415fda5f162" providerId="LiveId" clId="{EF558BD2-D9CB-4C5D-BE66-562A3E8A38A6}" dt="2019-12-31T20:09:39.620" v="13"/>
          <ac:spMkLst>
            <pc:docMk/>
            <pc:sldMk cId="2227282342" sldId="259"/>
            <ac:spMk id="46" creationId="{32BC26D8-82FB-445E-AA49-62A77D7C1EE0}"/>
          </ac:spMkLst>
        </pc:spChg>
        <pc:spChg chg="del">
          <ac:chgData name="Sarah Gothard" userId="0e53f415fda5f162" providerId="LiveId" clId="{EF558BD2-D9CB-4C5D-BE66-562A3E8A38A6}" dt="2019-12-31T20:09:39.620" v="13"/>
          <ac:spMkLst>
            <pc:docMk/>
            <pc:sldMk cId="2227282342" sldId="259"/>
            <ac:spMk id="48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19:12.476" v="45" actId="26606"/>
          <ac:picMkLst>
            <pc:docMk/>
            <pc:sldMk cId="2227282342" sldId="259"/>
            <ac:picMk id="2" creationId="{3A62C5F9-9620-466A-9DF1-800AFA2A67D0}"/>
          </ac:picMkLst>
        </pc:picChg>
      </pc:sldChg>
      <pc:sldChg chg="del">
        <pc:chgData name="Sarah Gothard" userId="0e53f415fda5f162" providerId="LiveId" clId="{EF558BD2-D9CB-4C5D-BE66-562A3E8A38A6}" dt="2019-12-31T20:09:38.397" v="4" actId="2696"/>
        <pc:sldMkLst>
          <pc:docMk/>
          <pc:sldMk cId="2578401742" sldId="259"/>
        </pc:sldMkLst>
      </pc:sldChg>
      <pc:sldChg chg="del">
        <pc:chgData name="Sarah Gothard" userId="0e53f415fda5f162" providerId="LiveId" clId="{EF558BD2-D9CB-4C5D-BE66-562A3E8A38A6}" dt="2019-12-31T20:09:38.403" v="5" actId="2696"/>
        <pc:sldMkLst>
          <pc:docMk/>
          <pc:sldMk cId="342663355" sldId="260"/>
        </pc:sldMkLst>
      </pc:sldChg>
      <pc:sldChg chg="addSp delSp modSp add mod setBg delDesignElem">
        <pc:chgData name="Sarah Gothard" userId="0e53f415fda5f162" providerId="LiveId" clId="{EF558BD2-D9CB-4C5D-BE66-562A3E8A38A6}" dt="2019-12-31T20:15:20.038" v="38" actId="26606"/>
        <pc:sldMkLst>
          <pc:docMk/>
          <pc:sldMk cId="1362513130" sldId="260"/>
        </pc:sldMkLst>
        <pc:spChg chg="ord">
          <ac:chgData name="Sarah Gothard" userId="0e53f415fda5f162" providerId="LiveId" clId="{EF558BD2-D9CB-4C5D-BE66-562A3E8A38A6}" dt="2019-12-31T20:15:20.038" v="38" actId="26606"/>
          <ac:spMkLst>
            <pc:docMk/>
            <pc:sldMk cId="1362513130" sldId="260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15:20.038" v="38" actId="26606"/>
          <ac:spMkLst>
            <pc:docMk/>
            <pc:sldMk cId="1362513130" sldId="260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5:20.038" v="38" actId="26606"/>
          <ac:spMkLst>
            <pc:docMk/>
            <pc:sldMk cId="1362513130" sldId="260"/>
            <ac:spMk id="11" creationId="{CB44330D-EA18-4254-AA95-EB49948539B8}"/>
          </ac:spMkLst>
        </pc:spChg>
        <pc:spChg chg="del">
          <ac:chgData name="Sarah Gothard" userId="0e53f415fda5f162" providerId="LiveId" clId="{EF558BD2-D9CB-4C5D-BE66-562A3E8A38A6}" dt="2019-12-31T20:09:39.769" v="15"/>
          <ac:spMkLst>
            <pc:docMk/>
            <pc:sldMk cId="1362513130" sldId="260"/>
            <ac:spMk id="46" creationId="{32BC26D8-82FB-445E-AA49-62A77D7C1EE0}"/>
          </ac:spMkLst>
        </pc:spChg>
        <pc:spChg chg="del">
          <ac:chgData name="Sarah Gothard" userId="0e53f415fda5f162" providerId="LiveId" clId="{EF558BD2-D9CB-4C5D-BE66-562A3E8A38A6}" dt="2019-12-31T20:09:39.769" v="15"/>
          <ac:spMkLst>
            <pc:docMk/>
            <pc:sldMk cId="1362513130" sldId="260"/>
            <ac:spMk id="48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15:20.038" v="38" actId="26606"/>
          <ac:picMkLst>
            <pc:docMk/>
            <pc:sldMk cId="1362513130" sldId="260"/>
            <ac:picMk id="2" creationId="{CBE449EC-E566-49C3-BDD1-C686FADE6E6F}"/>
          </ac:picMkLst>
        </pc:picChg>
      </pc:sldChg>
      <pc:sldChg chg="addSp delSp modSp add mod setBg delDesignElem">
        <pc:chgData name="Sarah Gothard" userId="0e53f415fda5f162" providerId="LiveId" clId="{EF558BD2-D9CB-4C5D-BE66-562A3E8A38A6}" dt="2019-12-31T20:20:59.292" v="51" actId="26606"/>
        <pc:sldMkLst>
          <pc:docMk/>
          <pc:sldMk cId="2114153088" sldId="261"/>
        </pc:sldMkLst>
        <pc:spChg chg="ord">
          <ac:chgData name="Sarah Gothard" userId="0e53f415fda5f162" providerId="LiveId" clId="{EF558BD2-D9CB-4C5D-BE66-562A3E8A38A6}" dt="2019-12-31T20:20:59.292" v="51" actId="26606"/>
          <ac:spMkLst>
            <pc:docMk/>
            <pc:sldMk cId="2114153088" sldId="261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0:59.292" v="51" actId="26606"/>
          <ac:spMkLst>
            <pc:docMk/>
            <pc:sldMk cId="2114153088" sldId="261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0:59.292" v="51" actId="26606"/>
          <ac:spMkLst>
            <pc:docMk/>
            <pc:sldMk cId="2114153088" sldId="261"/>
            <ac:spMk id="11" creationId="{CB44330D-EA18-4254-AA95-EB49948539B8}"/>
          </ac:spMkLst>
        </pc:spChg>
        <pc:spChg chg="del">
          <ac:chgData name="Sarah Gothard" userId="0e53f415fda5f162" providerId="LiveId" clId="{EF558BD2-D9CB-4C5D-BE66-562A3E8A38A6}" dt="2019-12-31T20:09:39.925" v="17"/>
          <ac:spMkLst>
            <pc:docMk/>
            <pc:sldMk cId="2114153088" sldId="261"/>
            <ac:spMk id="46" creationId="{32BC26D8-82FB-445E-AA49-62A77D7C1EE0}"/>
          </ac:spMkLst>
        </pc:spChg>
        <pc:spChg chg="del">
          <ac:chgData name="Sarah Gothard" userId="0e53f415fda5f162" providerId="LiveId" clId="{EF558BD2-D9CB-4C5D-BE66-562A3E8A38A6}" dt="2019-12-31T20:09:39.925" v="17"/>
          <ac:spMkLst>
            <pc:docMk/>
            <pc:sldMk cId="2114153088" sldId="261"/>
            <ac:spMk id="48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0:59.292" v="51" actId="26606"/>
          <ac:picMkLst>
            <pc:docMk/>
            <pc:sldMk cId="2114153088" sldId="261"/>
            <ac:picMk id="2" creationId="{9D9A4AA4-84A3-4959-85FD-E039473A5112}"/>
          </ac:picMkLst>
        </pc:picChg>
      </pc:sldChg>
      <pc:sldChg chg="del">
        <pc:chgData name="Sarah Gothard" userId="0e53f415fda5f162" providerId="LiveId" clId="{EF558BD2-D9CB-4C5D-BE66-562A3E8A38A6}" dt="2019-12-31T20:09:38.414" v="6" actId="2696"/>
        <pc:sldMkLst>
          <pc:docMk/>
          <pc:sldMk cId="2855267629" sldId="261"/>
        </pc:sldMkLst>
      </pc:sldChg>
      <pc:sldChg chg="addSp delSp modSp add mod setBg">
        <pc:chgData name="Sarah Gothard" userId="0e53f415fda5f162" providerId="LiveId" clId="{EF558BD2-D9CB-4C5D-BE66-562A3E8A38A6}" dt="2019-12-31T20:23:47.017" v="57" actId="26606"/>
        <pc:sldMkLst>
          <pc:docMk/>
          <pc:sldMk cId="2292241912" sldId="262"/>
        </pc:sldMkLst>
        <pc:spChg chg="ord">
          <ac:chgData name="Sarah Gothard" userId="0e53f415fda5f162" providerId="LiveId" clId="{EF558BD2-D9CB-4C5D-BE66-562A3E8A38A6}" dt="2019-12-31T20:23:47.017" v="57" actId="26606"/>
          <ac:spMkLst>
            <pc:docMk/>
            <pc:sldMk cId="2292241912" sldId="262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3:47.017" v="57" actId="26606"/>
          <ac:spMkLst>
            <pc:docMk/>
            <pc:sldMk cId="2292241912" sldId="262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3:47.017" v="57" actId="26606"/>
          <ac:spMkLst>
            <pc:docMk/>
            <pc:sldMk cId="2292241912" sldId="262"/>
            <ac:spMk id="11" creationId="{CB44330D-EA18-4254-AA95-EB49948539B8}"/>
          </ac:spMkLst>
        </pc:spChg>
        <pc:picChg chg="add del">
          <ac:chgData name="Sarah Gothard" userId="0e53f415fda5f162" providerId="LiveId" clId="{EF558BD2-D9CB-4C5D-BE66-562A3E8A38A6}" dt="2019-12-31T20:23:44.129" v="55" actId="478"/>
          <ac:picMkLst>
            <pc:docMk/>
            <pc:sldMk cId="2292241912" sldId="262"/>
            <ac:picMk id="2" creationId="{29EE231C-A2BD-470F-AF1A-382BDB051F85}"/>
          </ac:picMkLst>
        </pc:picChg>
        <pc:picChg chg="add mod">
          <ac:chgData name="Sarah Gothard" userId="0e53f415fda5f162" providerId="LiveId" clId="{EF558BD2-D9CB-4C5D-BE66-562A3E8A38A6}" dt="2019-12-31T20:23:47.017" v="57" actId="26606"/>
          <ac:picMkLst>
            <pc:docMk/>
            <pc:sldMk cId="2292241912" sldId="262"/>
            <ac:picMk id="3" creationId="{AA036BCD-AA3D-4039-982A-7509CEB73BD8}"/>
          </ac:picMkLst>
        </pc:picChg>
      </pc:sldChg>
      <pc:sldChg chg="del">
        <pc:chgData name="Sarah Gothard" userId="0e53f415fda5f162" providerId="LiveId" clId="{EF558BD2-D9CB-4C5D-BE66-562A3E8A38A6}" dt="2019-12-31T20:09:38.421" v="7" actId="2696"/>
        <pc:sldMkLst>
          <pc:docMk/>
          <pc:sldMk cId="2641117955" sldId="262"/>
        </pc:sldMkLst>
      </pc:sldChg>
      <pc:sldChg chg="addSp modSp add mod setBg">
        <pc:chgData name="Sarah Gothard" userId="0e53f415fda5f162" providerId="LiveId" clId="{EF558BD2-D9CB-4C5D-BE66-562A3E8A38A6}" dt="2019-12-31T20:13:37.112" v="28" actId="26606"/>
        <pc:sldMkLst>
          <pc:docMk/>
          <pc:sldMk cId="3674696765" sldId="263"/>
        </pc:sldMkLst>
        <pc:spChg chg="ord">
          <ac:chgData name="Sarah Gothard" userId="0e53f415fda5f162" providerId="LiveId" clId="{EF558BD2-D9CB-4C5D-BE66-562A3E8A38A6}" dt="2019-12-31T20:13:37.112" v="28" actId="26606"/>
          <ac:spMkLst>
            <pc:docMk/>
            <pc:sldMk cId="3674696765" sldId="263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13:37.112" v="28" actId="26606"/>
          <ac:spMkLst>
            <pc:docMk/>
            <pc:sldMk cId="3674696765" sldId="263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3:37.112" v="28" actId="26606"/>
          <ac:spMkLst>
            <pc:docMk/>
            <pc:sldMk cId="3674696765" sldId="263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13:37.112" v="28" actId="26606"/>
          <ac:picMkLst>
            <pc:docMk/>
            <pc:sldMk cId="3674696765" sldId="263"/>
            <ac:picMk id="2" creationId="{DA8EF93B-65CF-4094-B8BC-3D23968C33E9}"/>
          </ac:picMkLst>
        </pc:picChg>
      </pc:sldChg>
      <pc:sldChg chg="del">
        <pc:chgData name="Sarah Gothard" userId="0e53f415fda5f162" providerId="LiveId" clId="{EF558BD2-D9CB-4C5D-BE66-562A3E8A38A6}" dt="2019-12-31T20:09:38.427" v="8" actId="2696"/>
        <pc:sldMkLst>
          <pc:docMk/>
          <pc:sldMk cId="3781997911" sldId="263"/>
        </pc:sldMkLst>
      </pc:sldChg>
      <pc:sldChg chg="addSp modSp add mod setBg">
        <pc:chgData name="Sarah Gothard" userId="0e53f415fda5f162" providerId="LiveId" clId="{EF558BD2-D9CB-4C5D-BE66-562A3E8A38A6}" dt="2019-12-31T20:19:48.776" v="47" actId="26606"/>
        <pc:sldMkLst>
          <pc:docMk/>
          <pc:sldMk cId="3202380061" sldId="264"/>
        </pc:sldMkLst>
        <pc:spChg chg="ord">
          <ac:chgData name="Sarah Gothard" userId="0e53f415fda5f162" providerId="LiveId" clId="{EF558BD2-D9CB-4C5D-BE66-562A3E8A38A6}" dt="2019-12-31T20:19:48.776" v="47" actId="26606"/>
          <ac:spMkLst>
            <pc:docMk/>
            <pc:sldMk cId="3202380061" sldId="264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19:48.776" v="47" actId="26606"/>
          <ac:spMkLst>
            <pc:docMk/>
            <pc:sldMk cId="3202380061" sldId="264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9:48.776" v="47" actId="26606"/>
          <ac:spMkLst>
            <pc:docMk/>
            <pc:sldMk cId="3202380061" sldId="264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19:48.776" v="47" actId="26606"/>
          <ac:picMkLst>
            <pc:docMk/>
            <pc:sldMk cId="3202380061" sldId="264"/>
            <ac:picMk id="2" creationId="{1882D323-6669-44AB-90A0-B1FCD5AB1C88}"/>
          </ac:picMkLst>
        </pc:picChg>
      </pc:sldChg>
      <pc:sldChg chg="del">
        <pc:chgData name="Sarah Gothard" userId="0e53f415fda5f162" providerId="LiveId" clId="{EF558BD2-D9CB-4C5D-BE66-562A3E8A38A6}" dt="2019-12-31T20:09:38.434" v="9" actId="2696"/>
        <pc:sldMkLst>
          <pc:docMk/>
          <pc:sldMk cId="3885994888" sldId="264"/>
        </pc:sldMkLst>
      </pc:sldChg>
      <pc:sldChg chg="addSp modSp add mod setBg">
        <pc:chgData name="Sarah Gothard" userId="0e53f415fda5f162" providerId="LiveId" clId="{EF558BD2-D9CB-4C5D-BE66-562A3E8A38A6}" dt="2019-12-31T20:23:51.802" v="59" actId="26606"/>
        <pc:sldMkLst>
          <pc:docMk/>
          <pc:sldMk cId="1297893377" sldId="265"/>
        </pc:sldMkLst>
        <pc:spChg chg="ord">
          <ac:chgData name="Sarah Gothard" userId="0e53f415fda5f162" providerId="LiveId" clId="{EF558BD2-D9CB-4C5D-BE66-562A3E8A38A6}" dt="2019-12-31T20:23:51.802" v="59" actId="26606"/>
          <ac:spMkLst>
            <pc:docMk/>
            <pc:sldMk cId="1297893377" sldId="265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3:51.802" v="59" actId="26606"/>
          <ac:spMkLst>
            <pc:docMk/>
            <pc:sldMk cId="1297893377" sldId="265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3:51.802" v="59" actId="26606"/>
          <ac:spMkLst>
            <pc:docMk/>
            <pc:sldMk cId="1297893377" sldId="265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3:51.802" v="59" actId="26606"/>
          <ac:picMkLst>
            <pc:docMk/>
            <pc:sldMk cId="1297893377" sldId="265"/>
            <ac:picMk id="2" creationId="{49BAE143-3874-4094-A91A-F463C971090C}"/>
          </ac:picMkLst>
        </pc:picChg>
      </pc:sldChg>
      <pc:sldChg chg="del">
        <pc:chgData name="Sarah Gothard" userId="0e53f415fda5f162" providerId="LiveId" clId="{EF558BD2-D9CB-4C5D-BE66-562A3E8A38A6}" dt="2019-12-31T20:09:38.441" v="10" actId="2696"/>
        <pc:sldMkLst>
          <pc:docMk/>
          <pc:sldMk cId="3249105319" sldId="265"/>
        </pc:sldMkLst>
      </pc:sldChg>
      <pc:sldChg chg="del">
        <pc:chgData name="Sarah Gothard" userId="0e53f415fda5f162" providerId="LiveId" clId="{EF558BD2-D9CB-4C5D-BE66-562A3E8A38A6}" dt="2019-12-31T20:09:38.446" v="11" actId="2696"/>
        <pc:sldMkLst>
          <pc:docMk/>
          <pc:sldMk cId="706254561" sldId="266"/>
        </pc:sldMkLst>
      </pc:sldChg>
      <pc:sldChg chg="addSp modSp add mod setBg">
        <pc:chgData name="Sarah Gothard" userId="0e53f415fda5f162" providerId="LiveId" clId="{EF558BD2-D9CB-4C5D-BE66-562A3E8A38A6}" dt="2019-12-31T20:14:20.440" v="30" actId="26606"/>
        <pc:sldMkLst>
          <pc:docMk/>
          <pc:sldMk cId="2870798205" sldId="266"/>
        </pc:sldMkLst>
        <pc:spChg chg="ord">
          <ac:chgData name="Sarah Gothard" userId="0e53f415fda5f162" providerId="LiveId" clId="{EF558BD2-D9CB-4C5D-BE66-562A3E8A38A6}" dt="2019-12-31T20:14:20.440" v="30" actId="26606"/>
          <ac:spMkLst>
            <pc:docMk/>
            <pc:sldMk cId="2870798205" sldId="266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14:20.440" v="30" actId="26606"/>
          <ac:spMkLst>
            <pc:docMk/>
            <pc:sldMk cId="2870798205" sldId="266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4:20.440" v="30" actId="26606"/>
          <ac:spMkLst>
            <pc:docMk/>
            <pc:sldMk cId="2870798205" sldId="266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14:20.440" v="30" actId="26606"/>
          <ac:picMkLst>
            <pc:docMk/>
            <pc:sldMk cId="2870798205" sldId="266"/>
            <ac:picMk id="2" creationId="{F182290E-3584-4D81-ACAD-6218AA9AF6DD}"/>
          </ac:picMkLst>
        </pc:picChg>
      </pc:sldChg>
      <pc:sldChg chg="addSp modSp add mod setBg">
        <pc:chgData name="Sarah Gothard" userId="0e53f415fda5f162" providerId="LiveId" clId="{EF558BD2-D9CB-4C5D-BE66-562A3E8A38A6}" dt="2019-12-31T20:20:20.585" v="49" actId="26606"/>
        <pc:sldMkLst>
          <pc:docMk/>
          <pc:sldMk cId="2775888927" sldId="267"/>
        </pc:sldMkLst>
        <pc:spChg chg="ord">
          <ac:chgData name="Sarah Gothard" userId="0e53f415fda5f162" providerId="LiveId" clId="{EF558BD2-D9CB-4C5D-BE66-562A3E8A38A6}" dt="2019-12-31T20:20:20.585" v="49" actId="26606"/>
          <ac:spMkLst>
            <pc:docMk/>
            <pc:sldMk cId="2775888927" sldId="267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0:20.585" v="49" actId="26606"/>
          <ac:spMkLst>
            <pc:docMk/>
            <pc:sldMk cId="2775888927" sldId="267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0:20.585" v="49" actId="26606"/>
          <ac:spMkLst>
            <pc:docMk/>
            <pc:sldMk cId="2775888927" sldId="267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0:20.585" v="49" actId="26606"/>
          <ac:picMkLst>
            <pc:docMk/>
            <pc:sldMk cId="2775888927" sldId="267"/>
            <ac:picMk id="2" creationId="{7D1BFBAA-244A-498A-9FC9-F1FEBB8048C4}"/>
          </ac:picMkLst>
        </pc:picChg>
      </pc:sldChg>
      <pc:sldChg chg="addSp modSp add mod setBg">
        <pc:chgData name="Sarah Gothard" userId="0e53f415fda5f162" providerId="LiveId" clId="{EF558BD2-D9CB-4C5D-BE66-562A3E8A38A6}" dt="2019-12-31T20:24:23.797" v="63" actId="26606"/>
        <pc:sldMkLst>
          <pc:docMk/>
          <pc:sldMk cId="2067238601" sldId="268"/>
        </pc:sldMkLst>
        <pc:spChg chg="ord">
          <ac:chgData name="Sarah Gothard" userId="0e53f415fda5f162" providerId="LiveId" clId="{EF558BD2-D9CB-4C5D-BE66-562A3E8A38A6}" dt="2019-12-31T20:24:23.797" v="63" actId="26606"/>
          <ac:spMkLst>
            <pc:docMk/>
            <pc:sldMk cId="2067238601" sldId="268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4:23.797" v="63" actId="26606"/>
          <ac:spMkLst>
            <pc:docMk/>
            <pc:sldMk cId="2067238601" sldId="268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4:23.797" v="63" actId="26606"/>
          <ac:spMkLst>
            <pc:docMk/>
            <pc:sldMk cId="2067238601" sldId="268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4:23.797" v="63" actId="26606"/>
          <ac:picMkLst>
            <pc:docMk/>
            <pc:sldMk cId="2067238601" sldId="268"/>
            <ac:picMk id="2" creationId="{BE6AA1BA-9345-4C7F-B88F-9684027AD798}"/>
          </ac:picMkLst>
        </pc:picChg>
      </pc:sldChg>
      <pc:sldChg chg="addSp modSp add mod setBg">
        <pc:chgData name="Sarah Gothard" userId="0e53f415fda5f162" providerId="LiveId" clId="{EF558BD2-D9CB-4C5D-BE66-562A3E8A38A6}" dt="2019-12-31T20:24:28.734" v="64" actId="26606"/>
        <pc:sldMkLst>
          <pc:docMk/>
          <pc:sldMk cId="1986251449" sldId="269"/>
        </pc:sldMkLst>
        <pc:spChg chg="ord">
          <ac:chgData name="Sarah Gothard" userId="0e53f415fda5f162" providerId="LiveId" clId="{EF558BD2-D9CB-4C5D-BE66-562A3E8A38A6}" dt="2019-12-31T20:24:28.734" v="64" actId="26606"/>
          <ac:spMkLst>
            <pc:docMk/>
            <pc:sldMk cId="1986251449" sldId="269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4:28.734" v="64" actId="26606"/>
          <ac:spMkLst>
            <pc:docMk/>
            <pc:sldMk cId="1986251449" sldId="269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4:28.734" v="64" actId="26606"/>
          <ac:spMkLst>
            <pc:docMk/>
            <pc:sldMk cId="1986251449" sldId="269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4:28.734" v="64" actId="26606"/>
          <ac:picMkLst>
            <pc:docMk/>
            <pc:sldMk cId="1986251449" sldId="269"/>
            <ac:picMk id="2" creationId="{6C8751A1-052D-48CF-99F8-256760505955}"/>
          </ac:picMkLst>
        </pc:picChg>
      </pc:sldChg>
      <pc:sldChg chg="addSp delSp modSp add mod setBg">
        <pc:chgData name="Sarah Gothard" userId="0e53f415fda5f162" providerId="LiveId" clId="{EF558BD2-D9CB-4C5D-BE66-562A3E8A38A6}" dt="2019-12-31T20:17:11.435" v="43" actId="26606"/>
        <pc:sldMkLst>
          <pc:docMk/>
          <pc:sldMk cId="2368890245" sldId="270"/>
        </pc:sldMkLst>
        <pc:spChg chg="ord">
          <ac:chgData name="Sarah Gothard" userId="0e53f415fda5f162" providerId="LiveId" clId="{EF558BD2-D9CB-4C5D-BE66-562A3E8A38A6}" dt="2019-12-31T20:17:11.435" v="43" actId="26606"/>
          <ac:spMkLst>
            <pc:docMk/>
            <pc:sldMk cId="2368890245" sldId="270"/>
            <ac:spMk id="4" creationId="{DF6B8CC5-47EA-4018-9593-5620C8643D4E}"/>
          </ac:spMkLst>
        </pc:spChg>
        <pc:spChg chg="add del">
          <ac:chgData name="Sarah Gothard" userId="0e53f415fda5f162" providerId="LiveId" clId="{EF558BD2-D9CB-4C5D-BE66-562A3E8A38A6}" dt="2019-12-31T20:17:11.435" v="43" actId="26606"/>
          <ac:spMkLst>
            <pc:docMk/>
            <pc:sldMk cId="2368890245" sldId="270"/>
            <ac:spMk id="9" creationId="{32BC26D8-82FB-445E-AA49-62A77D7C1EE0}"/>
          </ac:spMkLst>
        </pc:spChg>
        <pc:spChg chg="add del">
          <ac:chgData name="Sarah Gothard" userId="0e53f415fda5f162" providerId="LiveId" clId="{EF558BD2-D9CB-4C5D-BE66-562A3E8A38A6}" dt="2019-12-31T20:17:11.435" v="43" actId="26606"/>
          <ac:spMkLst>
            <pc:docMk/>
            <pc:sldMk cId="2368890245" sldId="270"/>
            <ac:spMk id="11" creationId="{CB44330D-EA18-4254-AA95-EB49948539B8}"/>
          </ac:spMkLst>
        </pc:spChg>
        <pc:spChg chg="add">
          <ac:chgData name="Sarah Gothard" userId="0e53f415fda5f162" providerId="LiveId" clId="{EF558BD2-D9CB-4C5D-BE66-562A3E8A38A6}" dt="2019-12-31T20:17:11.435" v="43" actId="26606"/>
          <ac:spMkLst>
            <pc:docMk/>
            <pc:sldMk cId="2368890245" sldId="270"/>
            <ac:spMk id="16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17:11.435" v="43" actId="26606"/>
          <ac:spMkLst>
            <pc:docMk/>
            <pc:sldMk cId="2368890245" sldId="270"/>
            <ac:spMk id="18" creationId="{CB44330D-EA18-4254-AA95-EB49948539B8}"/>
          </ac:spMkLst>
        </pc:spChg>
        <pc:picChg chg="add del mod">
          <ac:chgData name="Sarah Gothard" userId="0e53f415fda5f162" providerId="LiveId" clId="{EF558BD2-D9CB-4C5D-BE66-562A3E8A38A6}" dt="2019-12-31T20:17:09.568" v="41" actId="478"/>
          <ac:picMkLst>
            <pc:docMk/>
            <pc:sldMk cId="2368890245" sldId="270"/>
            <ac:picMk id="2" creationId="{8D2741A6-4607-40EB-9F72-650989FB5A6A}"/>
          </ac:picMkLst>
        </pc:picChg>
        <pc:picChg chg="add mod">
          <ac:chgData name="Sarah Gothard" userId="0e53f415fda5f162" providerId="LiveId" clId="{EF558BD2-D9CB-4C5D-BE66-562A3E8A38A6}" dt="2019-12-31T20:17:11.435" v="43" actId="26606"/>
          <ac:picMkLst>
            <pc:docMk/>
            <pc:sldMk cId="2368890245" sldId="270"/>
            <ac:picMk id="3" creationId="{EF8FA79F-A703-4BE4-9293-79816604CB38}"/>
          </ac:picMkLst>
        </pc:picChg>
      </pc:sldChg>
      <pc:sldChg chg="addSp modSp add mod setBg">
        <pc:chgData name="Sarah Gothard" userId="0e53f415fda5f162" providerId="LiveId" clId="{EF558BD2-D9CB-4C5D-BE66-562A3E8A38A6}" dt="2019-12-31T20:21:45.973" v="53" actId="26606"/>
        <pc:sldMkLst>
          <pc:docMk/>
          <pc:sldMk cId="191511952" sldId="271"/>
        </pc:sldMkLst>
        <pc:spChg chg="ord">
          <ac:chgData name="Sarah Gothard" userId="0e53f415fda5f162" providerId="LiveId" clId="{EF558BD2-D9CB-4C5D-BE66-562A3E8A38A6}" dt="2019-12-31T20:21:45.973" v="53" actId="26606"/>
          <ac:spMkLst>
            <pc:docMk/>
            <pc:sldMk cId="191511952" sldId="271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1:45.973" v="53" actId="26606"/>
          <ac:spMkLst>
            <pc:docMk/>
            <pc:sldMk cId="191511952" sldId="271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1:45.973" v="53" actId="26606"/>
          <ac:spMkLst>
            <pc:docMk/>
            <pc:sldMk cId="191511952" sldId="271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1:45.973" v="53" actId="26606"/>
          <ac:picMkLst>
            <pc:docMk/>
            <pc:sldMk cId="191511952" sldId="271"/>
            <ac:picMk id="2" creationId="{06373157-FDB7-45BD-B046-BEBE96964229}"/>
          </ac:picMkLst>
        </pc:picChg>
      </pc:sldChg>
      <pc:sldChg chg="addSp modSp add mod setBg">
        <pc:chgData name="Sarah Gothard" userId="0e53f415fda5f162" providerId="LiveId" clId="{EF558BD2-D9CB-4C5D-BE66-562A3E8A38A6}" dt="2019-12-31T20:25:24.715" v="65" actId="26606"/>
        <pc:sldMkLst>
          <pc:docMk/>
          <pc:sldMk cId="951156723" sldId="272"/>
        </pc:sldMkLst>
        <pc:spChg chg="ord">
          <ac:chgData name="Sarah Gothard" userId="0e53f415fda5f162" providerId="LiveId" clId="{EF558BD2-D9CB-4C5D-BE66-562A3E8A38A6}" dt="2019-12-31T20:25:24.715" v="65" actId="26606"/>
          <ac:spMkLst>
            <pc:docMk/>
            <pc:sldMk cId="951156723" sldId="272"/>
            <ac:spMk id="4" creationId="{DF6B8CC5-47EA-4018-9593-5620C8643D4E}"/>
          </ac:spMkLst>
        </pc:spChg>
        <pc:spChg chg="add">
          <ac:chgData name="Sarah Gothard" userId="0e53f415fda5f162" providerId="LiveId" clId="{EF558BD2-D9CB-4C5D-BE66-562A3E8A38A6}" dt="2019-12-31T20:25:24.715" v="65" actId="26606"/>
          <ac:spMkLst>
            <pc:docMk/>
            <pc:sldMk cId="951156723" sldId="272"/>
            <ac:spMk id="9" creationId="{32BC26D8-82FB-445E-AA49-62A77D7C1EE0}"/>
          </ac:spMkLst>
        </pc:spChg>
        <pc:spChg chg="add">
          <ac:chgData name="Sarah Gothard" userId="0e53f415fda5f162" providerId="LiveId" clId="{EF558BD2-D9CB-4C5D-BE66-562A3E8A38A6}" dt="2019-12-31T20:25:24.715" v="65" actId="26606"/>
          <ac:spMkLst>
            <pc:docMk/>
            <pc:sldMk cId="951156723" sldId="272"/>
            <ac:spMk id="11" creationId="{CB44330D-EA18-4254-AA95-EB49948539B8}"/>
          </ac:spMkLst>
        </pc:spChg>
        <pc:picChg chg="add mod">
          <ac:chgData name="Sarah Gothard" userId="0e53f415fda5f162" providerId="LiveId" clId="{EF558BD2-D9CB-4C5D-BE66-562A3E8A38A6}" dt="2019-12-31T20:25:24.715" v="65" actId="26606"/>
          <ac:picMkLst>
            <pc:docMk/>
            <pc:sldMk cId="951156723" sldId="272"/>
            <ac:picMk id="2" creationId="{2ABEE01E-ED40-423F-AD59-E7476C3C1FAB}"/>
          </ac:picMkLst>
        </pc:picChg>
      </pc:sldChg>
      <pc:sldChg chg="add del">
        <pc:chgData name="Sarah Gothard" userId="0e53f415fda5f162" providerId="LiveId" clId="{EF558BD2-D9CB-4C5D-BE66-562A3E8A38A6}" dt="2019-12-31T20:25:28.388" v="66" actId="2696"/>
        <pc:sldMkLst>
          <pc:docMk/>
          <pc:sldMk cId="3573168258" sldId="273"/>
        </pc:sldMkLst>
      </pc:sldChg>
      <pc:sldChg chg="add del">
        <pc:chgData name="Sarah Gothard" userId="0e53f415fda5f162" providerId="LiveId" clId="{EF558BD2-D9CB-4C5D-BE66-562A3E8A38A6}" dt="2019-12-31T20:25:28.949" v="67" actId="2696"/>
        <pc:sldMkLst>
          <pc:docMk/>
          <pc:sldMk cId="2288119037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4E603-0FD9-48D1-B30D-A6571F7A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706540"/>
            <a:ext cx="10905066" cy="14449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71F30-7854-C4A8-BCF6-22D0A657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6723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449EC-E566-49C3-BDD1-C686FADE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25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A4AA4-84A3-4959-85FD-E039473A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1415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2B7-7964-7666-5124-0D661DC4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8625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FA79F-A703-4BE4-9293-79816604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889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73157-FDB7-45BD-B046-BEBE9696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51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19ECA-F3E2-B8ED-943E-BBB6F022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511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D903C-2FC5-4C20-ABE7-AA9ADC3F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5195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C5F9-9620-466A-9DF1-800AFA2A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2728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130C4-8A0C-740F-E386-6CB5A9F7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224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EF93B-65CF-4094-B8BC-3D23968C3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46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2D323-6669-44AB-90A0-B1FCD5AB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56816"/>
            <a:ext cx="10905066" cy="29443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238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274E6-6B3B-5CAC-3A1B-11EB7867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789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2290E-3584-4D81-ACAD-6218AA9A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7079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BFBAA-244A-498A-9FC9-F1FEBB80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588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2019-12-31T20:25:24Z</dcterms:created>
  <dcterms:modified xsi:type="dcterms:W3CDTF">2023-12-31T01:40:07Z</dcterms:modified>
</cp:coreProperties>
</file>