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339" r:id="rId3"/>
    <p:sldId id="256" r:id="rId4"/>
    <p:sldId id="340" r:id="rId5"/>
    <p:sldId id="342" r:id="rId6"/>
    <p:sldId id="341" r:id="rId7"/>
    <p:sldId id="34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3D26B-E81F-498B-9047-EF5165D86D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4624A-F256-43CB-B343-2590508F3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C58-DD9B-CD8A-40D9-58186EB6B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43A78-530C-5A35-1B9C-B7F3B6316A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F2EE1-640A-0DB2-8ECB-02E70C28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BAF19-D7E5-4104-A832-F07CC8E7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CEFEC-56BB-DBCB-F597-094E1857A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7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720C-E276-AB89-7F1E-394157800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68BF-1F24-BBD3-F4FD-54096E55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DE1BE-EC5D-F2BB-3444-95F566E6A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90C6-080B-E00F-860B-522DED9D7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0900A-4783-9679-B25A-7DBB6170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4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F265-A0D9-E206-9A74-C27EE7C5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4A7D9-8A82-E07F-0E67-F1ABE6BCA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9A7E-EFF1-1F72-1251-BE0B6C7AC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47BB8-4443-F41B-7D6C-CDF97E23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7B9B-903D-81E1-4E54-6344CD74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5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96FBF-1336-84A2-BD15-6E6CA993A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D5AC-8820-3B18-D9E9-E91755FC6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03737A-2226-D82B-64CA-6DF006B8F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FCC3B-6092-E99B-9C9A-524E2220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4715A-C423-E740-D18E-434C5427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63E573-C8C1-6D1F-7B1C-50F54258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4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2E8CC-44FC-7F91-9EB8-D69828D45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95770-B21E-AA87-4635-FD03024AA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634BA-F8E3-048C-9C5E-2E9665050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0AD71-F5C4-2DA1-68D5-8D1B652A58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928AB-1AF8-40F7-812A-009E1A869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5C483E-5645-0EED-F656-B8C27AF7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571F1-CF57-94A8-7F11-734416E4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8941CA-2D40-CBF2-D0B5-819E380D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4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0EBE-1F1A-B08C-4597-23FE3BF0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B210E8-6B5D-CE0D-63BE-548BA8DF9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2B384-85CE-5C23-91E1-F3AB2432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969F1-9085-91E1-CB7D-B78A0E99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2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CFC56-23C6-2A51-A5D2-1D2CB35A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41A24A-DACF-0740-4691-AE8419AD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40673-9BF4-7546-114E-DB32452F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21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A26DA-1A82-0ADA-6D89-CDF58BCE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3420B-FC20-5244-C2F3-CC9E4843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F9584-4941-C827-8190-F1BE6B961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7EA6D-6513-5C59-FAE0-5B05A797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D806A-FB74-A4E8-058B-F0989177F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0185E-AE52-F85F-1C0E-B206B5C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9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7CA1-C3BC-ECEB-7BA4-3E7264EAF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4CE4A-40DB-84D0-43C3-0B0F1A519B5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B950F-B014-CA44-CB2A-D87F89574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B8C3C-579D-F4AA-9F99-41E9935D4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F02D4-FC15-FC10-1269-D8076B793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F93DB-843A-3794-D90D-D417CEBC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4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32A0-D3EF-195B-4B85-B3931857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DDD05-3691-8B82-CF10-E07FBBD30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A4519-A940-7DC5-ADB2-9C2CD744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B775E-21CC-C770-3037-C4719599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DE869-AEB9-43B7-8FD5-AB01170F2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0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AF9C06-AF56-4EA9-92CA-F762AE653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BA4E4-CFAB-8EF0-1B93-46A605AD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6AC50-BA93-BEDB-5139-6228C1E76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DF63B-BB6D-3B44-480F-81512F0D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13F1D-932D-FF68-516F-AFB76937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60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0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B45749-F676-6D0B-B248-56D29F3D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1A390-D000-8AB7-1227-D8BD0BA5E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7006B-A778-9968-5059-D718D014B7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AE6E26-3E54-4DFA-97FB-60D1FA207642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46BC6-1756-79D1-8081-FF0AFC8A2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0F598-6BCD-D2C9-1C76-D5362D28B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7214B1-3A4B-46D9-BE6C-426A459A7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77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476DA8-F2DB-E795-422C-09D5FCCA76CA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A4532C-B3A9-E7DE-F7FD-3244AFE74D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39983"/>
            <a:ext cx="10287000" cy="19780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F70495-4B3B-F98E-A613-391B8E82AECD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D10B97-3E34-BEA5-5F71-B213C9EA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D67563-C508-94B3-BCC6-5D89DA7D2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4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468D8B-E777-B8D1-CF03-F19F57E307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50583ED-E72F-C9B3-1F17-463CF72C0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37312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3BBCD-E48F-EC4D-4AC5-DB9548C8E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B5D67-0CB3-3D57-E004-4987ADEB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F0746-5347-3AB1-72F5-26B9053E1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1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810863-02CA-3B66-1A54-C502AA8E30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3054D5-E97C-D5D6-4CA6-A94C58F8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1651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E04F3-E354-47C1-223A-38178A601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201EB0-F3A0-B158-156C-624FB640B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85DD8C-FAB5-D990-0553-A502363BD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73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63</Words>
  <Application>Microsoft Office PowerPoint</Application>
  <PresentationFormat>Widescreen</PresentationFormat>
  <Paragraphs>10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4</cp:revision>
  <dcterms:created xsi:type="dcterms:W3CDTF">2026-10-31T14:50:06Z</dcterms:created>
  <dcterms:modified xsi:type="dcterms:W3CDTF">2026-10-31T15:00:11Z</dcterms:modified>
</cp:coreProperties>
</file>