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339" r:id="rId3"/>
    <p:sldId id="256" r:id="rId4"/>
    <p:sldId id="257" r:id="rId5"/>
    <p:sldId id="340" r:id="rId6"/>
    <p:sldId id="341" r:id="rId7"/>
    <p:sldId id="343" r:id="rId8"/>
    <p:sldId id="342" r:id="rId9"/>
    <p:sldId id="344" r:id="rId10"/>
    <p:sldId id="346" r:id="rId11"/>
    <p:sldId id="345" r:id="rId12"/>
    <p:sldId id="347" r:id="rId13"/>
    <p:sldId id="348" r:id="rId14"/>
    <p:sldId id="34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2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E68322-0220-4A38-A78D-A2092119FD71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5B6E46-F11C-4780-A1B5-3017D42AAF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955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08103-9D4C-081E-EB05-655417C95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F6E4A2-D918-C472-ADE5-4F018FA59F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479E4E-BB26-8A03-06BB-0CD6C2E9D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 are welcome to use or modify these PowerPoints as needed. Feel free to change the design or layout to suit your ministry, school, home, or company. </a:t>
            </a:r>
            <a:r>
              <a:rPr lang="en-US"/>
              <a:t>More PowerPoint slides can be found at mobilehymns.org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45538-A705-90DA-4DD8-414A768FBC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7908AF-65BE-457F-9D87-289A548E61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90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7BC1E-D687-6E3C-4500-53F2E78A9D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EF66E3-1FFA-DE90-7B74-12DA0A5496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A233E1-963E-7DE9-B9E8-9D28210B0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DFD09-5B34-4911-9CF7-B719D4B39C03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1E46F6-1CBB-5EA3-633C-5C8AA8350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A3D26A-E634-2F1C-67F2-49DC8036D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DB692-F51D-4DC7-ABEC-AE4CC365B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881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9B11F-C34F-0440-812F-7B48AB313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6A23CE-C51E-4E91-BD01-8DCBF239E9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20AA6-276C-5DF5-5864-79878F581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DFD09-5B34-4911-9CF7-B719D4B39C03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269629-C5D5-D8EC-35D6-CDA7CD99A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295E26-7589-DE95-4BF9-617DF5410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DB692-F51D-4DC7-ABEC-AE4CC365B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693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FA6EA5-BC6F-409C-09E8-8DDF588085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221661-2211-3327-F5C2-A7398A6BF7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D14BD6-A925-7ADA-B39A-F0E3E193E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DFD09-5B34-4911-9CF7-B719D4B39C03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7BF78C-5D74-2FDF-7583-E52EBA83A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EAECB4-379A-C512-6C3E-DB753AE3C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DB692-F51D-4DC7-ABEC-AE4CC365B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6912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EC554F0-E5B4-8F41-9B02-A5CC48A928E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15299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14B0A9-0186-497C-8711-C9C8F6415D24}" type="datetime1">
              <a:rPr lang="en-US" smtClean="0"/>
              <a:t>7/3/2026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3705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D04E42-5CCB-49C6-AB42-6905F6B81218}" type="datetime1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904A3627-209E-6492-FB1E-B61E6DA8AD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26076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51F73F-7CEA-43BB-A41F-F4B64A7EC9D1}" type="datetime1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2413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4EC99E-6062-4854-93A7-E8427FFD14FA}" type="datetime1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9448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67595D-A4DE-4C64-B72E-27955F711399}" type="datetime1">
              <a:rPr lang="en-US" smtClean="0"/>
              <a:t>7/3/2026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42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EB4AC5-270F-49FE-BDDE-66D71CEE792C}" type="datetime1">
              <a:rPr lang="en-US" smtClean="0"/>
              <a:t>7/3/2026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2898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41A5C3-AF63-4931-AAC6-28834851B5FC}" type="datetime1">
              <a:rPr lang="en-US" smtClean="0"/>
              <a:t>7/3/2026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981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C6ACE-C591-5CEF-7D61-42B0A409B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22F824-EAD1-86DB-B4B9-EF5B4075F7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20F261-7846-A632-9041-38D9C5926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DFD09-5B34-4911-9CF7-B719D4B39C03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0B3117-B7C2-4110-1C8C-A7BDBC255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EECE6-A906-82FC-5003-1168CC126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DB692-F51D-4DC7-ABEC-AE4CC365B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0603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B6CFF-36C4-4705-9665-D0CA3AA4FA31}" type="datetime1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8351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A2641C-42EA-469E-8B34-6B12E51DE84E}" type="datetime1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1429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3BFA96-5E6F-4BAE-A9CF-2DC64591F103}" type="datetime1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4801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0CE53C-B4B1-4D35-864C-C014093F5EA2}" type="datetime1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953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B0E42-91B0-4358-8826-283FEB8DA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065273-0ADC-36E7-5D8A-C0717DFBC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55B5FD-A2FC-8F57-CB73-C97D2269F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DFD09-5B34-4911-9CF7-B719D4B39C03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1639B3-127C-60D7-3762-185394A23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2BE83D-BB2C-CE4E-3967-40FCBA223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DB692-F51D-4DC7-ABEC-AE4CC365B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096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49EF7-8EDD-274E-61A5-663534A26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EDA1E-AF10-BDEB-3A93-5D1197DC43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AC8320-3D5D-2E90-DBF3-94E7F43E87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0F80A9-F8B9-3134-A31C-46415BF9F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DFD09-5B34-4911-9CF7-B719D4B39C03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ED4EF2-65DB-538F-ED31-FC49F1F38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95D4D7-D76A-0B21-F177-CD172BF73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DB692-F51D-4DC7-ABEC-AE4CC365B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998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D785B-455D-0471-17A1-AC131C752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6A62B3-21F6-BBE2-D5C2-32E5E18B4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FDF1F6-91C3-01FC-7930-7C24EE9EF7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F6E4C3-2021-E033-8904-1F17605B4D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2A9161-54EF-1130-6560-177D2B0179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970400-62C4-9006-C86C-60A49D0EB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DFD09-5B34-4911-9CF7-B719D4B39C03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76A5B1-97CE-3C73-E232-CB9DDD1CC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359FF7-AD4C-7D9F-CA7F-6FBF7C32F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DB692-F51D-4DC7-ABEC-AE4CC365B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908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97F86-5730-6FB2-1B21-9FE32EBF2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99F181-8203-58B9-E3CC-B9951EAD2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DFD09-5B34-4911-9CF7-B719D4B39C03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DB4578-74DF-E4D1-F164-3F5F07596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63B4EC-6069-F252-ED10-CA50A4F7F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DB692-F51D-4DC7-ABEC-AE4CC365B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371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63AC8E-E186-9A74-79AB-7DA3160FC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DFD09-5B34-4911-9CF7-B719D4B39C03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74C386-C51B-F758-581A-7FE499D07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3093A9-8D21-30FD-BFFB-B7E4ED9B7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DB692-F51D-4DC7-ABEC-AE4CC365B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50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568E7-60F1-9EBC-38B3-98365A869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EDE39-671F-2147-E162-0C5948036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DC3DE3-9970-4048-F0F4-156DC0A90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C691E4-73C4-909D-77F4-AE646EECD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DFD09-5B34-4911-9CF7-B719D4B39C03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E38DFA-ED1E-4D21-B496-E3478F7DA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74F99F-E22A-1AEB-8A5B-F094396A9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DB692-F51D-4DC7-ABEC-AE4CC365B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266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EB13A-585C-E5CA-274D-3F8D6F467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5E2403-D0C6-5D11-A0D5-C3320A5EA1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8D1A91-28C8-923C-35F3-A319E78959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CA0804-091D-E8D4-41AD-737C72E77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DFD09-5B34-4911-9CF7-B719D4B39C03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5C2FDE-BA01-8617-DB2B-823F09E88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F1846B-1A95-29E2-F75F-FC53A6EC1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DB692-F51D-4DC7-ABEC-AE4CC365B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735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1F1CEA-8A02-2DFD-CD74-BBFC5DF3F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4A9453-912F-57C3-3697-EC00BFD90D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322ACF-326B-8535-85C3-688B318591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8DFD09-5B34-4911-9CF7-B719D4B39C03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BFDC85-ACC3-E849-6779-5E4291148A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603999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4C3564-214D-6E11-7222-7EAE56011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7DB692-F51D-4DC7-ABEC-AE4CC365B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343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5000" y="6604000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15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987C49-136A-F915-4150-9A83720FE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44731117-3976-4491-A1BD-0E0F5020A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073BCFC-A707-B537-BEF3-666086705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6211C-4BD7-6F98-0607-29C465598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467" y="6356350"/>
            <a:ext cx="11237976" cy="5016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 Domain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EAECC3-AF25-B31D-CC2A-A733614A7870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2024063"/>
            <a:ext cx="10287000" cy="280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53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487B22B-DB8A-93F1-650A-8D06EC7980D5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EFB853-B53F-1B34-7D96-AF8F65DC3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4936981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377D294-A3C2-05EE-9B3E-B680C5FF90ED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462B99-CD35-2193-34A9-41CBBBA9A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610640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A3D241D-C006-FBF9-2759-FF250F3CC8C5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5862EA-7CBD-02AB-1324-7CD700899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4018199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3BCA0D0-20E8-9361-BC9D-33F264712F5E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8D5E07-506C-4D60-A37F-F7E48B291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887489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53086D-14C9-A277-272C-CAAA7E15F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FF699B-16A1-043E-2E4E-3C4460CC6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674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4138CF4-CACC-1CA8-F50C-4CF889902745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F4FF8F5C-D88A-FD27-2C4C-954FB24D0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554989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2F3AD2C-A10C-717C-1B39-0F02398FA6F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C6C13C-BC25-727D-787B-8332C6F01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110793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CB751BA-EE7C-F9E6-D355-B04DC6F169B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995E79-C1A6-A19C-7A95-1E0E860AE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008487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471ACE8-BB0E-5C49-7C0D-828691692344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98ED34-53E6-8733-D991-73C72FF4D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549414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1E006FD-6B10-681D-C307-1435EFEE9BE3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BDD8F1-0310-65E3-65D9-50E893ACD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141281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9CBA08B-57DB-72B4-282F-1248B9C712E9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1EFB62-46D9-3303-6F87-3C0780104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699070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30518A1-6523-BC67-9494-CB6B700AD0F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1727B9-6358-DB74-2F4D-DAFC6DC89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6809040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69</Words>
  <Application>Microsoft Office PowerPoint</Application>
  <PresentationFormat>Widescreen</PresentationFormat>
  <Paragraphs>15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Gothard, Sarah</dc:creator>
  <cp:lastModifiedBy>Gothard, Sarah</cp:lastModifiedBy>
  <cp:revision>2</cp:revision>
  <dcterms:created xsi:type="dcterms:W3CDTF">2026-07-03T17:37:57Z</dcterms:created>
  <dcterms:modified xsi:type="dcterms:W3CDTF">2026-07-03T18:02:31Z</dcterms:modified>
</cp:coreProperties>
</file>