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4" r:id="rId4"/>
    <p:sldId id="275" r:id="rId5"/>
    <p:sldId id="276" r:id="rId6"/>
    <p:sldId id="277" r:id="rId7"/>
    <p:sldId id="278" r:id="rId8"/>
    <p:sldId id="279" r:id="rId9"/>
    <p:sldId id="280" r:id="rId10"/>
    <p:sldId id="281" r:id="rId11"/>
    <p:sldId id="282" r:id="rId12"/>
    <p:sldId id="283"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6E79D-AAC4-4E98-93EF-F4DFB8DF0D05}" v="4" dt="2020-04-27T16:30:30.352"/>
    <p1510:client id="{2830EACE-060A-4322-8BBD-B0DF13D3C6A6}" v="28" dt="2020-04-27T23:50:43.05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830EACE-060A-4322-8BBD-B0DF13D3C6A6}"/>
    <pc:docChg chg="custSel addSld modSld">
      <pc:chgData name="Sarah Gothard" userId="0e53f415fda5f162" providerId="LiveId" clId="{2830EACE-060A-4322-8BBD-B0DF13D3C6A6}" dt="2020-04-27T23:51:06.428" v="64" actId="1076"/>
      <pc:docMkLst>
        <pc:docMk/>
      </pc:docMkLst>
      <pc:sldChg chg="addSp delSp modSp">
        <pc:chgData name="Sarah Gothard" userId="0e53f415fda5f162" providerId="LiveId" clId="{2830EACE-060A-4322-8BBD-B0DF13D3C6A6}" dt="2020-04-27T23:39:16.309" v="23" actId="1076"/>
        <pc:sldMkLst>
          <pc:docMk/>
          <pc:sldMk cId="406854814" sldId="259"/>
        </pc:sldMkLst>
        <pc:spChg chg="del">
          <ac:chgData name="Sarah Gothard" userId="0e53f415fda5f162" providerId="LiveId" clId="{2830EACE-060A-4322-8BBD-B0DF13D3C6A6}" dt="2020-04-27T23:37:11.414" v="2"/>
          <ac:spMkLst>
            <pc:docMk/>
            <pc:sldMk cId="406854814" sldId="259"/>
            <ac:spMk id="3" creationId="{BCB6D8CF-31C8-469C-AC77-9BC948CE6D72}"/>
          </ac:spMkLst>
        </pc:spChg>
        <pc:spChg chg="add">
          <ac:chgData name="Sarah Gothard" userId="0e53f415fda5f162" providerId="LiveId" clId="{2830EACE-060A-4322-8BBD-B0DF13D3C6A6}" dt="2020-04-27T23:37:13.890" v="4"/>
          <ac:spMkLst>
            <pc:docMk/>
            <pc:sldMk cId="406854814" sldId="259"/>
            <ac:spMk id="6" creationId="{A5ED3955-9772-4EDB-94C1-38EA50827262}"/>
          </ac:spMkLst>
        </pc:spChg>
        <pc:picChg chg="del">
          <ac:chgData name="Sarah Gothard" userId="0e53f415fda5f162" providerId="LiveId" clId="{2830EACE-060A-4322-8BBD-B0DF13D3C6A6}" dt="2020-04-27T23:37:12.882" v="3" actId="478"/>
          <ac:picMkLst>
            <pc:docMk/>
            <pc:sldMk cId="406854814" sldId="259"/>
            <ac:picMk id="2" creationId="{3C8D42C8-8EF2-4D9B-A2E2-CA0D03078608}"/>
          </ac:picMkLst>
        </pc:picChg>
        <pc:picChg chg="add mod">
          <ac:chgData name="Sarah Gothard" userId="0e53f415fda5f162" providerId="LiveId" clId="{2830EACE-060A-4322-8BBD-B0DF13D3C6A6}" dt="2020-04-27T23:39:16.309" v="23" actId="1076"/>
          <ac:picMkLst>
            <pc:docMk/>
            <pc:sldMk cId="406854814" sldId="259"/>
            <ac:picMk id="4" creationId="{0CBA322D-DC24-4761-AAF0-F62347157061}"/>
          </ac:picMkLst>
        </pc:picChg>
      </pc:sldChg>
      <pc:sldChg chg="addSp delSp modSp">
        <pc:chgData name="Sarah Gothard" userId="0e53f415fda5f162" providerId="LiveId" clId="{2830EACE-060A-4322-8BBD-B0DF13D3C6A6}" dt="2020-04-27T23:37:46.488" v="18" actId="1076"/>
        <pc:sldMkLst>
          <pc:docMk/>
          <pc:sldMk cId="4222139619" sldId="273"/>
        </pc:sldMkLst>
        <pc:spChg chg="del mod">
          <ac:chgData name="Sarah Gothard" userId="0e53f415fda5f162" providerId="LiveId" clId="{2830EACE-060A-4322-8BBD-B0DF13D3C6A6}" dt="2020-04-27T23:37:07.493" v="1" actId="478"/>
          <ac:spMkLst>
            <pc:docMk/>
            <pc:sldMk cId="4222139619" sldId="273"/>
            <ac:spMk id="3" creationId="{CFEB842F-A50B-4DBE-B8DC-24E6A365B64C}"/>
          </ac:spMkLst>
        </pc:spChg>
        <pc:spChg chg="del">
          <ac:chgData name="Sarah Gothard" userId="0e53f415fda5f162" providerId="LiveId" clId="{2830EACE-060A-4322-8BBD-B0DF13D3C6A6}" dt="2020-04-27T23:37:16.463" v="5"/>
          <ac:spMkLst>
            <pc:docMk/>
            <pc:sldMk cId="4222139619" sldId="273"/>
            <ac:spMk id="5" creationId="{83FA8688-947E-4A0E-A466-DABB3E9BCF27}"/>
          </ac:spMkLst>
        </pc:spChg>
        <pc:spChg chg="add">
          <ac:chgData name="Sarah Gothard" userId="0e53f415fda5f162" providerId="LiveId" clId="{2830EACE-060A-4322-8BBD-B0DF13D3C6A6}" dt="2020-04-27T23:37:17.717" v="6"/>
          <ac:spMkLst>
            <pc:docMk/>
            <pc:sldMk cId="4222139619" sldId="273"/>
            <ac:spMk id="6" creationId="{D197F7E7-1BC4-497D-B748-38C99BD63D66}"/>
          </ac:spMkLst>
        </pc:spChg>
        <pc:picChg chg="add mod">
          <ac:chgData name="Sarah Gothard" userId="0e53f415fda5f162" providerId="LiveId" clId="{2830EACE-060A-4322-8BBD-B0DF13D3C6A6}" dt="2020-04-27T23:37:46.488" v="18" actId="1076"/>
          <ac:picMkLst>
            <pc:docMk/>
            <pc:sldMk cId="4222139619" sldId="273"/>
            <ac:picMk id="2" creationId="{DE6B77E0-1958-49ED-BCEB-7497B89C2392}"/>
          </ac:picMkLst>
        </pc:picChg>
      </pc:sldChg>
      <pc:sldChg chg="addSp modSp add">
        <pc:chgData name="Sarah Gothard" userId="0e53f415fda5f162" providerId="LiveId" clId="{2830EACE-060A-4322-8BBD-B0DF13D3C6A6}" dt="2020-04-27T23:40:28.854" v="26" actId="1076"/>
        <pc:sldMkLst>
          <pc:docMk/>
          <pc:sldMk cId="2010829777" sldId="274"/>
        </pc:sldMkLst>
        <pc:picChg chg="add mod">
          <ac:chgData name="Sarah Gothard" userId="0e53f415fda5f162" providerId="LiveId" clId="{2830EACE-060A-4322-8BBD-B0DF13D3C6A6}" dt="2020-04-27T23:40:28.854" v="26" actId="1076"/>
          <ac:picMkLst>
            <pc:docMk/>
            <pc:sldMk cId="2010829777" sldId="274"/>
            <ac:picMk id="2" creationId="{7741EBF6-C18B-4ED1-BDEC-8237BFC883A7}"/>
          </ac:picMkLst>
        </pc:picChg>
      </pc:sldChg>
      <pc:sldChg chg="addSp delSp modSp add">
        <pc:chgData name="Sarah Gothard" userId="0e53f415fda5f162" providerId="LiveId" clId="{2830EACE-060A-4322-8BBD-B0DF13D3C6A6}" dt="2020-04-27T23:43:12.276" v="36" actId="1076"/>
        <pc:sldMkLst>
          <pc:docMk/>
          <pc:sldMk cId="2860083377" sldId="275"/>
        </pc:sldMkLst>
        <pc:picChg chg="add del mod">
          <ac:chgData name="Sarah Gothard" userId="0e53f415fda5f162" providerId="LiveId" clId="{2830EACE-060A-4322-8BBD-B0DF13D3C6A6}" dt="2020-04-27T23:42:51.590" v="29" actId="478"/>
          <ac:picMkLst>
            <pc:docMk/>
            <pc:sldMk cId="2860083377" sldId="275"/>
            <ac:picMk id="2" creationId="{FB620F9C-BBC1-4128-A180-49AF81186114}"/>
          </ac:picMkLst>
        </pc:picChg>
        <pc:picChg chg="add mod">
          <ac:chgData name="Sarah Gothard" userId="0e53f415fda5f162" providerId="LiveId" clId="{2830EACE-060A-4322-8BBD-B0DF13D3C6A6}" dt="2020-04-27T23:43:12.276" v="36" actId="1076"/>
          <ac:picMkLst>
            <pc:docMk/>
            <pc:sldMk cId="2860083377" sldId="275"/>
            <ac:picMk id="3" creationId="{A35C4EC6-44CC-42D3-8EFD-54068E0B2BBA}"/>
          </ac:picMkLst>
        </pc:picChg>
      </pc:sldChg>
      <pc:sldChg chg="addSp modSp add">
        <pc:chgData name="Sarah Gothard" userId="0e53f415fda5f162" providerId="LiveId" clId="{2830EACE-060A-4322-8BBD-B0DF13D3C6A6}" dt="2020-04-27T23:44:49.809" v="43" actId="1076"/>
        <pc:sldMkLst>
          <pc:docMk/>
          <pc:sldMk cId="569722785" sldId="276"/>
        </pc:sldMkLst>
        <pc:picChg chg="add mod">
          <ac:chgData name="Sarah Gothard" userId="0e53f415fda5f162" providerId="LiveId" clId="{2830EACE-060A-4322-8BBD-B0DF13D3C6A6}" dt="2020-04-27T23:44:49.809" v="43" actId="1076"/>
          <ac:picMkLst>
            <pc:docMk/>
            <pc:sldMk cId="569722785" sldId="276"/>
            <ac:picMk id="2" creationId="{F7F4E33C-A233-4021-A99E-923AB7845F05}"/>
          </ac:picMkLst>
        </pc:picChg>
      </pc:sldChg>
      <pc:sldChg chg="addSp modSp add">
        <pc:chgData name="Sarah Gothard" userId="0e53f415fda5f162" providerId="LiveId" clId="{2830EACE-060A-4322-8BBD-B0DF13D3C6A6}" dt="2020-04-27T23:47:52.815" v="46" actId="1076"/>
        <pc:sldMkLst>
          <pc:docMk/>
          <pc:sldMk cId="1749989021" sldId="277"/>
        </pc:sldMkLst>
        <pc:picChg chg="add mod">
          <ac:chgData name="Sarah Gothard" userId="0e53f415fda5f162" providerId="LiveId" clId="{2830EACE-060A-4322-8BBD-B0DF13D3C6A6}" dt="2020-04-27T23:47:52.815" v="46" actId="1076"/>
          <ac:picMkLst>
            <pc:docMk/>
            <pc:sldMk cId="1749989021" sldId="277"/>
            <ac:picMk id="2" creationId="{8CA1AE30-D7BA-4537-AC68-B65BFB051F8B}"/>
          </ac:picMkLst>
        </pc:picChg>
      </pc:sldChg>
      <pc:sldChg chg="addSp add">
        <pc:chgData name="Sarah Gothard" userId="0e53f415fda5f162" providerId="LiveId" clId="{2830EACE-060A-4322-8BBD-B0DF13D3C6A6}" dt="2020-04-27T23:43:18.716" v="37"/>
        <pc:sldMkLst>
          <pc:docMk/>
          <pc:sldMk cId="2115490382" sldId="278"/>
        </pc:sldMkLst>
        <pc:picChg chg="add">
          <ac:chgData name="Sarah Gothard" userId="0e53f415fda5f162" providerId="LiveId" clId="{2830EACE-060A-4322-8BBD-B0DF13D3C6A6}" dt="2020-04-27T23:43:18.716" v="37"/>
          <ac:picMkLst>
            <pc:docMk/>
            <pc:sldMk cId="2115490382" sldId="278"/>
            <ac:picMk id="4" creationId="{91AA605E-B4C0-4C38-A15F-57805B64F332}"/>
          </ac:picMkLst>
        </pc:picChg>
      </pc:sldChg>
      <pc:sldChg chg="addSp modSp add">
        <pc:chgData name="Sarah Gothard" userId="0e53f415fda5f162" providerId="LiveId" clId="{2830EACE-060A-4322-8BBD-B0DF13D3C6A6}" dt="2020-04-27T23:50:07.128" v="59" actId="1076"/>
        <pc:sldMkLst>
          <pc:docMk/>
          <pc:sldMk cId="3790146928" sldId="279"/>
        </pc:sldMkLst>
        <pc:picChg chg="add mod">
          <ac:chgData name="Sarah Gothard" userId="0e53f415fda5f162" providerId="LiveId" clId="{2830EACE-060A-4322-8BBD-B0DF13D3C6A6}" dt="2020-04-27T23:50:07.128" v="59" actId="1076"/>
          <ac:picMkLst>
            <pc:docMk/>
            <pc:sldMk cId="3790146928" sldId="279"/>
            <ac:picMk id="2" creationId="{9BA51A6E-7CD5-48B8-9327-E11185260F3E}"/>
          </ac:picMkLst>
        </pc:picChg>
      </pc:sldChg>
      <pc:sldChg chg="addSp modSp add">
        <pc:chgData name="Sarah Gothard" userId="0e53f415fda5f162" providerId="LiveId" clId="{2830EACE-060A-4322-8BBD-B0DF13D3C6A6}" dt="2020-04-27T23:48:22.930" v="49" actId="1076"/>
        <pc:sldMkLst>
          <pc:docMk/>
          <pc:sldMk cId="3380237290" sldId="280"/>
        </pc:sldMkLst>
        <pc:picChg chg="add mod">
          <ac:chgData name="Sarah Gothard" userId="0e53f415fda5f162" providerId="LiveId" clId="{2830EACE-060A-4322-8BBD-B0DF13D3C6A6}" dt="2020-04-27T23:48:22.930" v="49" actId="1076"/>
          <ac:picMkLst>
            <pc:docMk/>
            <pc:sldMk cId="3380237290" sldId="280"/>
            <ac:picMk id="2" creationId="{484342F4-C5F1-42DB-9E13-ADFE31501D10}"/>
          </ac:picMkLst>
        </pc:picChg>
      </pc:sldChg>
      <pc:sldChg chg="addSp add">
        <pc:chgData name="Sarah Gothard" userId="0e53f415fda5f162" providerId="LiveId" clId="{2830EACE-060A-4322-8BBD-B0DF13D3C6A6}" dt="2020-04-27T23:43:21.663" v="38"/>
        <pc:sldMkLst>
          <pc:docMk/>
          <pc:sldMk cId="1116104943" sldId="281"/>
        </pc:sldMkLst>
        <pc:picChg chg="add">
          <ac:chgData name="Sarah Gothard" userId="0e53f415fda5f162" providerId="LiveId" clId="{2830EACE-060A-4322-8BBD-B0DF13D3C6A6}" dt="2020-04-27T23:43:21.663" v="38"/>
          <ac:picMkLst>
            <pc:docMk/>
            <pc:sldMk cId="1116104943" sldId="281"/>
            <ac:picMk id="4" creationId="{EC924364-B8CA-41F6-9901-644FCCA66F09}"/>
          </ac:picMkLst>
        </pc:picChg>
      </pc:sldChg>
      <pc:sldChg chg="addSp modSp add">
        <pc:chgData name="Sarah Gothard" userId="0e53f415fda5f162" providerId="LiveId" clId="{2830EACE-060A-4322-8BBD-B0DF13D3C6A6}" dt="2020-04-27T23:51:06.428" v="64" actId="1076"/>
        <pc:sldMkLst>
          <pc:docMk/>
          <pc:sldMk cId="2994929474" sldId="282"/>
        </pc:sldMkLst>
        <pc:picChg chg="add mod">
          <ac:chgData name="Sarah Gothard" userId="0e53f415fda5f162" providerId="LiveId" clId="{2830EACE-060A-4322-8BBD-B0DF13D3C6A6}" dt="2020-04-27T23:51:06.428" v="64" actId="1076"/>
          <ac:picMkLst>
            <pc:docMk/>
            <pc:sldMk cId="2994929474" sldId="282"/>
            <ac:picMk id="2" creationId="{A21E10FC-CB80-4B67-A036-AAFB25039163}"/>
          </ac:picMkLst>
        </pc:picChg>
      </pc:sldChg>
      <pc:sldChg chg="addSp modSp add">
        <pc:chgData name="Sarah Gothard" userId="0e53f415fda5f162" providerId="LiveId" clId="{2830EACE-060A-4322-8BBD-B0DF13D3C6A6}" dt="2020-04-27T23:49:07.930" v="56" actId="1076"/>
        <pc:sldMkLst>
          <pc:docMk/>
          <pc:sldMk cId="3756064555" sldId="283"/>
        </pc:sldMkLst>
        <pc:picChg chg="add mod">
          <ac:chgData name="Sarah Gothard" userId="0e53f415fda5f162" providerId="LiveId" clId="{2830EACE-060A-4322-8BBD-B0DF13D3C6A6}" dt="2020-04-27T23:49:07.930" v="56" actId="1076"/>
          <ac:picMkLst>
            <pc:docMk/>
            <pc:sldMk cId="3756064555" sldId="283"/>
            <ac:picMk id="2" creationId="{0A139FA6-1665-41B8-837B-CBA9CE7DEFF3}"/>
          </ac:picMkLst>
        </pc:picChg>
      </pc:sldChg>
      <pc:sldChg chg="add">
        <pc:chgData name="Sarah Gothard" userId="0e53f415fda5f162" providerId="LiveId" clId="{2830EACE-060A-4322-8BBD-B0DF13D3C6A6}" dt="2020-04-27T23:43:27.856" v="40"/>
        <pc:sldMkLst>
          <pc:docMk/>
          <pc:sldMk cId="4235893542"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EEBED96A-41CB-4254-97BD-F6362376FE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197F7E7-1BC4-497D-B748-38C99BD63D66}"/>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E6B77E0-1958-49ED-BCEB-7497B89C2392}"/>
              </a:ext>
            </a:extLst>
          </p:cNvPr>
          <p:cNvPicPr>
            <a:picLocks noChangeAspect="1"/>
          </p:cNvPicPr>
          <p:nvPr/>
        </p:nvPicPr>
        <p:blipFill>
          <a:blip r:embed="rId3"/>
          <a:stretch>
            <a:fillRect/>
          </a:stretch>
        </p:blipFill>
        <p:spPr>
          <a:xfrm>
            <a:off x="754742" y="2746735"/>
            <a:ext cx="10682514" cy="1364527"/>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C924364-B8CA-41F6-9901-644FCCA66F09}"/>
              </a:ext>
            </a:extLst>
          </p:cNvPr>
          <p:cNvPicPr>
            <a:picLocks noChangeAspect="1"/>
          </p:cNvPicPr>
          <p:nvPr/>
        </p:nvPicPr>
        <p:blipFill>
          <a:blip r:embed="rId2"/>
          <a:stretch>
            <a:fillRect/>
          </a:stretch>
        </p:blipFill>
        <p:spPr>
          <a:xfrm>
            <a:off x="1106712" y="534721"/>
            <a:ext cx="9978573" cy="5788558"/>
          </a:xfrm>
          <a:prstGeom prst="rect">
            <a:avLst/>
          </a:prstGeom>
        </p:spPr>
      </p:pic>
    </p:spTree>
    <p:extLst>
      <p:ext uri="{BB962C8B-B14F-4D97-AF65-F5344CB8AC3E}">
        <p14:creationId xmlns:p14="http://schemas.microsoft.com/office/powerpoint/2010/main" val="111610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21E10FC-CB80-4B67-A036-AAFB25039163}"/>
              </a:ext>
            </a:extLst>
          </p:cNvPr>
          <p:cNvPicPr>
            <a:picLocks noChangeAspect="1"/>
          </p:cNvPicPr>
          <p:nvPr/>
        </p:nvPicPr>
        <p:blipFill>
          <a:blip r:embed="rId2"/>
          <a:stretch>
            <a:fillRect/>
          </a:stretch>
        </p:blipFill>
        <p:spPr>
          <a:xfrm>
            <a:off x="558572" y="659757"/>
            <a:ext cx="11074854" cy="5502257"/>
          </a:xfrm>
          <a:prstGeom prst="rect">
            <a:avLst/>
          </a:prstGeom>
        </p:spPr>
      </p:pic>
    </p:spTree>
    <p:extLst>
      <p:ext uri="{BB962C8B-B14F-4D97-AF65-F5344CB8AC3E}">
        <p14:creationId xmlns:p14="http://schemas.microsoft.com/office/powerpoint/2010/main" val="299492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A139FA6-1665-41B8-837B-CBA9CE7DEFF3}"/>
              </a:ext>
            </a:extLst>
          </p:cNvPr>
          <p:cNvPicPr>
            <a:picLocks noChangeAspect="1"/>
          </p:cNvPicPr>
          <p:nvPr/>
        </p:nvPicPr>
        <p:blipFill>
          <a:blip r:embed="rId2"/>
          <a:stretch>
            <a:fillRect/>
          </a:stretch>
        </p:blipFill>
        <p:spPr>
          <a:xfrm>
            <a:off x="586972" y="2130471"/>
            <a:ext cx="11018054" cy="2597057"/>
          </a:xfrm>
          <a:prstGeom prst="rect">
            <a:avLst/>
          </a:prstGeom>
        </p:spPr>
      </p:pic>
    </p:spTree>
    <p:extLst>
      <p:ext uri="{BB962C8B-B14F-4D97-AF65-F5344CB8AC3E}">
        <p14:creationId xmlns:p14="http://schemas.microsoft.com/office/powerpoint/2010/main" val="375606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C924364-B8CA-41F6-9901-644FCCA66F09}"/>
              </a:ext>
            </a:extLst>
          </p:cNvPr>
          <p:cNvPicPr>
            <a:picLocks noChangeAspect="1"/>
          </p:cNvPicPr>
          <p:nvPr/>
        </p:nvPicPr>
        <p:blipFill>
          <a:blip r:embed="rId2"/>
          <a:stretch>
            <a:fillRect/>
          </a:stretch>
        </p:blipFill>
        <p:spPr>
          <a:xfrm>
            <a:off x="1106712" y="534721"/>
            <a:ext cx="9978573" cy="5788558"/>
          </a:xfrm>
          <a:prstGeom prst="rect">
            <a:avLst/>
          </a:prstGeom>
        </p:spPr>
      </p:pic>
    </p:spTree>
    <p:extLst>
      <p:ext uri="{BB962C8B-B14F-4D97-AF65-F5344CB8AC3E}">
        <p14:creationId xmlns:p14="http://schemas.microsoft.com/office/powerpoint/2010/main" val="423589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CBA322D-DC24-4761-AAF0-F62347157061}"/>
              </a:ext>
            </a:extLst>
          </p:cNvPr>
          <p:cNvPicPr>
            <a:picLocks noChangeAspect="1"/>
          </p:cNvPicPr>
          <p:nvPr/>
        </p:nvPicPr>
        <p:blipFill>
          <a:blip r:embed="rId2"/>
          <a:stretch>
            <a:fillRect/>
          </a:stretch>
        </p:blipFill>
        <p:spPr>
          <a:xfrm>
            <a:off x="590444" y="662623"/>
            <a:ext cx="11011109" cy="5532753"/>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741EBF6-C18B-4ED1-BDEC-8237BFC883A7}"/>
              </a:ext>
            </a:extLst>
          </p:cNvPr>
          <p:cNvPicPr>
            <a:picLocks noChangeAspect="1"/>
          </p:cNvPicPr>
          <p:nvPr/>
        </p:nvPicPr>
        <p:blipFill>
          <a:blip r:embed="rId2"/>
          <a:stretch>
            <a:fillRect/>
          </a:stretch>
        </p:blipFill>
        <p:spPr>
          <a:xfrm>
            <a:off x="638627" y="2119539"/>
            <a:ext cx="10914743" cy="2618922"/>
          </a:xfrm>
          <a:prstGeom prst="rect">
            <a:avLst/>
          </a:prstGeom>
        </p:spPr>
      </p:pic>
    </p:spTree>
    <p:extLst>
      <p:ext uri="{BB962C8B-B14F-4D97-AF65-F5344CB8AC3E}">
        <p14:creationId xmlns:p14="http://schemas.microsoft.com/office/powerpoint/2010/main" val="201082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35C4EC6-44CC-42D3-8EFD-54068E0B2BBA}"/>
              </a:ext>
            </a:extLst>
          </p:cNvPr>
          <p:cNvPicPr>
            <a:picLocks noChangeAspect="1"/>
          </p:cNvPicPr>
          <p:nvPr/>
        </p:nvPicPr>
        <p:blipFill>
          <a:blip r:embed="rId2"/>
          <a:stretch>
            <a:fillRect/>
          </a:stretch>
        </p:blipFill>
        <p:spPr>
          <a:xfrm>
            <a:off x="1106712" y="534721"/>
            <a:ext cx="9978573" cy="5788558"/>
          </a:xfrm>
          <a:prstGeom prst="rect">
            <a:avLst/>
          </a:prstGeom>
        </p:spPr>
      </p:pic>
    </p:spTree>
    <p:extLst>
      <p:ext uri="{BB962C8B-B14F-4D97-AF65-F5344CB8AC3E}">
        <p14:creationId xmlns:p14="http://schemas.microsoft.com/office/powerpoint/2010/main" val="286008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7F4E33C-A233-4021-A99E-923AB7845F05}"/>
              </a:ext>
            </a:extLst>
          </p:cNvPr>
          <p:cNvPicPr>
            <a:picLocks noChangeAspect="1"/>
          </p:cNvPicPr>
          <p:nvPr/>
        </p:nvPicPr>
        <p:blipFill>
          <a:blip r:embed="rId2"/>
          <a:stretch>
            <a:fillRect/>
          </a:stretch>
        </p:blipFill>
        <p:spPr>
          <a:xfrm>
            <a:off x="558799" y="685800"/>
            <a:ext cx="11074400" cy="5486400"/>
          </a:xfrm>
          <a:prstGeom prst="rect">
            <a:avLst/>
          </a:prstGeom>
        </p:spPr>
      </p:pic>
    </p:spTree>
    <p:extLst>
      <p:ext uri="{BB962C8B-B14F-4D97-AF65-F5344CB8AC3E}">
        <p14:creationId xmlns:p14="http://schemas.microsoft.com/office/powerpoint/2010/main" val="56972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CA1AE30-D7BA-4537-AC68-B65BFB051F8B}"/>
              </a:ext>
            </a:extLst>
          </p:cNvPr>
          <p:cNvPicPr>
            <a:picLocks noChangeAspect="1"/>
          </p:cNvPicPr>
          <p:nvPr/>
        </p:nvPicPr>
        <p:blipFill>
          <a:blip r:embed="rId2"/>
          <a:stretch>
            <a:fillRect/>
          </a:stretch>
        </p:blipFill>
        <p:spPr>
          <a:xfrm>
            <a:off x="624113" y="2116056"/>
            <a:ext cx="10943771" cy="2625887"/>
          </a:xfrm>
          <a:prstGeom prst="rect">
            <a:avLst/>
          </a:prstGeom>
        </p:spPr>
      </p:pic>
    </p:spTree>
    <p:extLst>
      <p:ext uri="{BB962C8B-B14F-4D97-AF65-F5344CB8AC3E}">
        <p14:creationId xmlns:p14="http://schemas.microsoft.com/office/powerpoint/2010/main" val="174998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AA605E-B4C0-4C38-A15F-57805B64F332}"/>
              </a:ext>
            </a:extLst>
          </p:cNvPr>
          <p:cNvPicPr>
            <a:picLocks noChangeAspect="1"/>
          </p:cNvPicPr>
          <p:nvPr/>
        </p:nvPicPr>
        <p:blipFill>
          <a:blip r:embed="rId2"/>
          <a:stretch>
            <a:fillRect/>
          </a:stretch>
        </p:blipFill>
        <p:spPr>
          <a:xfrm>
            <a:off x="1106712" y="534721"/>
            <a:ext cx="9978573" cy="5788558"/>
          </a:xfrm>
          <a:prstGeom prst="rect">
            <a:avLst/>
          </a:prstGeom>
        </p:spPr>
      </p:pic>
    </p:spTree>
    <p:extLst>
      <p:ext uri="{BB962C8B-B14F-4D97-AF65-F5344CB8AC3E}">
        <p14:creationId xmlns:p14="http://schemas.microsoft.com/office/powerpoint/2010/main" val="211549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BA51A6E-7CD5-48B8-9327-E11185260F3E}"/>
              </a:ext>
            </a:extLst>
          </p:cNvPr>
          <p:cNvPicPr>
            <a:picLocks noChangeAspect="1"/>
          </p:cNvPicPr>
          <p:nvPr/>
        </p:nvPicPr>
        <p:blipFill>
          <a:blip r:embed="rId2"/>
          <a:stretch>
            <a:fillRect/>
          </a:stretch>
        </p:blipFill>
        <p:spPr>
          <a:xfrm>
            <a:off x="769256" y="790063"/>
            <a:ext cx="10653486" cy="5277873"/>
          </a:xfrm>
          <a:prstGeom prst="rect">
            <a:avLst/>
          </a:prstGeom>
        </p:spPr>
      </p:pic>
    </p:spTree>
    <p:extLst>
      <p:ext uri="{BB962C8B-B14F-4D97-AF65-F5344CB8AC3E}">
        <p14:creationId xmlns:p14="http://schemas.microsoft.com/office/powerpoint/2010/main" val="379014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A5ED3955-9772-4EDB-94C1-38EA508272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84342F4-C5F1-42DB-9E13-ADFE31501D10}"/>
              </a:ext>
            </a:extLst>
          </p:cNvPr>
          <p:cNvPicPr>
            <a:picLocks noChangeAspect="1"/>
          </p:cNvPicPr>
          <p:nvPr/>
        </p:nvPicPr>
        <p:blipFill>
          <a:blip r:embed="rId2"/>
          <a:stretch>
            <a:fillRect/>
          </a:stretch>
        </p:blipFill>
        <p:spPr>
          <a:xfrm>
            <a:off x="689427" y="2146990"/>
            <a:ext cx="10813143" cy="2564020"/>
          </a:xfrm>
          <a:prstGeom prst="rect">
            <a:avLst/>
          </a:prstGeom>
        </p:spPr>
      </p:pic>
    </p:spTree>
    <p:extLst>
      <p:ext uri="{BB962C8B-B14F-4D97-AF65-F5344CB8AC3E}">
        <p14:creationId xmlns:p14="http://schemas.microsoft.com/office/powerpoint/2010/main" val="3380237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2020-04-27T23:51:15Z</dcterms:modified>
</cp:coreProperties>
</file>