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63" r:id="rId4"/>
    <p:sldId id="264" r:id="rId5"/>
    <p:sldId id="258" r:id="rId6"/>
    <p:sldId id="265" r:id="rId7"/>
    <p:sldId id="266" r:id="rId8"/>
    <p:sldId id="259" r:id="rId9"/>
    <p:sldId id="267" r:id="rId10"/>
    <p:sldId id="268" r:id="rId11"/>
    <p:sldId id="260" r:id="rId12"/>
    <p:sldId id="261" r:id="rId13"/>
    <p:sldId id="262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91160" autoAdjust="0"/>
  </p:normalViewPr>
  <p:slideViewPr>
    <p:cSldViewPr snapToGrid="0" showGuides="1">
      <p:cViewPr varScale="1">
        <p:scale>
          <a:sx n="65" d="100"/>
          <a:sy n="65" d="100"/>
        </p:scale>
        <p:origin x="22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071DD223-B52B-49B8-8BC6-E3F2504647AB}"/>
    <pc:docChg chg="custSel addSld delSld modSld modMainMaster">
      <pc:chgData name="Sarah Gothard" userId="0e53f415fda5f162" providerId="LiveId" clId="{071DD223-B52B-49B8-8BC6-E3F2504647AB}" dt="2019-09-14T17:36:36.961" v="70"/>
      <pc:docMkLst>
        <pc:docMk/>
      </pc:docMkLst>
      <pc:sldChg chg="addSp delSp modSp">
        <pc:chgData name="Sarah Gothard" userId="0e53f415fda5f162" providerId="LiveId" clId="{071DD223-B52B-49B8-8BC6-E3F2504647AB}" dt="2019-09-14T17:27:53.882" v="57"/>
        <pc:sldMkLst>
          <pc:docMk/>
          <pc:sldMk cId="1357896311" sldId="256"/>
        </pc:sldMkLst>
        <pc:spChg chg="mod">
          <ac:chgData name="Sarah Gothard" userId="0e53f415fda5f162" providerId="LiveId" clId="{071DD223-B52B-49B8-8BC6-E3F2504647AB}" dt="2019-09-14T17:19:16.352" v="17" actId="1036"/>
          <ac:spMkLst>
            <pc:docMk/>
            <pc:sldMk cId="1357896311" sldId="256"/>
            <ac:spMk id="4" creationId="{F36E12F5-5EFE-4E20-BA72-71E29E602701}"/>
          </ac:spMkLst>
        </pc:spChg>
        <pc:picChg chg="add">
          <ac:chgData name="Sarah Gothard" userId="0e53f415fda5f162" providerId="LiveId" clId="{071DD223-B52B-49B8-8BC6-E3F2504647AB}" dt="2019-09-14T17:21:44.502" v="51"/>
          <ac:picMkLst>
            <pc:docMk/>
            <pc:sldMk cId="1357896311" sldId="256"/>
            <ac:picMk id="2" creationId="{15573A87-4D79-48FD-A002-FFD9E2F19DC2}"/>
          </ac:picMkLst>
        </pc:picChg>
        <pc:picChg chg="add del">
          <ac:chgData name="Sarah Gothard" userId="0e53f415fda5f162" providerId="LiveId" clId="{071DD223-B52B-49B8-8BC6-E3F2504647AB}" dt="2019-09-14T17:27:53.882" v="57"/>
          <ac:picMkLst>
            <pc:docMk/>
            <pc:sldMk cId="1357896311" sldId="256"/>
            <ac:picMk id="3" creationId="{4ED0CEEA-2FC9-4885-943B-A5ABAD9947DB}"/>
          </ac:picMkLst>
        </pc:picChg>
        <pc:picChg chg="del mod">
          <ac:chgData name="Sarah Gothard" userId="0e53f415fda5f162" providerId="LiveId" clId="{071DD223-B52B-49B8-8BC6-E3F2504647AB}" dt="2019-09-14T17:19:10.544" v="1" actId="478"/>
          <ac:picMkLst>
            <pc:docMk/>
            <pc:sldMk cId="1357896311" sldId="256"/>
            <ac:picMk id="5" creationId="{4E613BE2-D84B-4B8D-AA1C-01BA44837C6E}"/>
          </ac:picMkLst>
        </pc:picChg>
      </pc:sldChg>
      <pc:sldChg chg="addSp delSp modSp">
        <pc:chgData name="Sarah Gothard" userId="0e53f415fda5f162" providerId="LiveId" clId="{071DD223-B52B-49B8-8BC6-E3F2504647AB}" dt="2019-09-14T17:24:57.174" v="52"/>
        <pc:sldMkLst>
          <pc:docMk/>
          <pc:sldMk cId="2876519145" sldId="257"/>
        </pc:sldMkLst>
        <pc:spChg chg="add del mod">
          <ac:chgData name="Sarah Gothard" userId="0e53f415fda5f162" providerId="LiveId" clId="{071DD223-B52B-49B8-8BC6-E3F2504647AB}" dt="2019-09-14T17:19:23.899" v="19" actId="478"/>
          <ac:spMkLst>
            <pc:docMk/>
            <pc:sldMk cId="2876519145" sldId="257"/>
            <ac:spMk id="3" creationId="{3B629980-7FB5-4A99-83F3-F0A2D3F02C97}"/>
          </ac:spMkLst>
        </pc:spChg>
        <pc:spChg chg="mod">
          <ac:chgData name="Sarah Gothard" userId="0e53f415fda5f162" providerId="LiveId" clId="{071DD223-B52B-49B8-8BC6-E3F2504647AB}" dt="2019-09-14T17:19:29.898" v="35" actId="1036"/>
          <ac:spMkLst>
            <pc:docMk/>
            <pc:sldMk cId="2876519145" sldId="257"/>
            <ac:spMk id="4" creationId="{7E0E50B9-E8C4-4479-B641-C6823AACB35D}"/>
          </ac:spMkLst>
        </pc:spChg>
        <pc:picChg chg="del mod">
          <ac:chgData name="Sarah Gothard" userId="0e53f415fda5f162" providerId="LiveId" clId="{071DD223-B52B-49B8-8BC6-E3F2504647AB}" dt="2019-09-14T17:19:22.314" v="18" actId="478"/>
          <ac:picMkLst>
            <pc:docMk/>
            <pc:sldMk cId="2876519145" sldId="257"/>
            <ac:picMk id="5" creationId="{AB7F281B-D95E-4299-8EB1-DC1FB3B12F3D}"/>
          </ac:picMkLst>
        </pc:picChg>
        <pc:picChg chg="add">
          <ac:chgData name="Sarah Gothard" userId="0e53f415fda5f162" providerId="LiveId" clId="{071DD223-B52B-49B8-8BC6-E3F2504647AB}" dt="2019-09-14T17:24:57.174" v="52"/>
          <ac:picMkLst>
            <pc:docMk/>
            <pc:sldMk cId="2876519145" sldId="257"/>
            <ac:picMk id="6" creationId="{548B7311-9D89-446F-9087-ECDF8C416AFB}"/>
          </ac:picMkLst>
        </pc:picChg>
      </pc:sldChg>
      <pc:sldChg chg="addSp add">
        <pc:chgData name="Sarah Gothard" userId="0e53f415fda5f162" providerId="LiveId" clId="{071DD223-B52B-49B8-8BC6-E3F2504647AB}" dt="2019-09-14T17:25:57.705" v="53"/>
        <pc:sldMkLst>
          <pc:docMk/>
          <pc:sldMk cId="1429377266" sldId="258"/>
        </pc:sldMkLst>
        <pc:picChg chg="add">
          <ac:chgData name="Sarah Gothard" userId="0e53f415fda5f162" providerId="LiveId" clId="{071DD223-B52B-49B8-8BC6-E3F2504647AB}" dt="2019-09-14T17:25:57.705" v="53"/>
          <ac:picMkLst>
            <pc:docMk/>
            <pc:sldMk cId="1429377266" sldId="258"/>
            <ac:picMk id="2" creationId="{0D28D791-A8A7-428B-9F53-573FD44F9D0C}"/>
          </ac:picMkLst>
        </pc:picChg>
      </pc:sldChg>
      <pc:sldChg chg="addSp add">
        <pc:chgData name="Sarah Gothard" userId="0e53f415fda5f162" providerId="LiveId" clId="{071DD223-B52B-49B8-8BC6-E3F2504647AB}" dt="2019-09-14T17:27:00.697" v="54"/>
        <pc:sldMkLst>
          <pc:docMk/>
          <pc:sldMk cId="1154190580" sldId="259"/>
        </pc:sldMkLst>
        <pc:picChg chg="add">
          <ac:chgData name="Sarah Gothard" userId="0e53f415fda5f162" providerId="LiveId" clId="{071DD223-B52B-49B8-8BC6-E3F2504647AB}" dt="2019-09-14T17:27:00.697" v="54"/>
          <ac:picMkLst>
            <pc:docMk/>
            <pc:sldMk cId="1154190580" sldId="259"/>
            <ac:picMk id="2" creationId="{5ABE1FEE-F02D-4C79-87BA-12C2EAB0B4DC}"/>
          </ac:picMkLst>
        </pc:picChg>
      </pc:sldChg>
      <pc:sldChg chg="addSp add">
        <pc:chgData name="Sarah Gothard" userId="0e53f415fda5f162" providerId="LiveId" clId="{071DD223-B52B-49B8-8BC6-E3F2504647AB}" dt="2019-09-14T17:27:50.400" v="55"/>
        <pc:sldMkLst>
          <pc:docMk/>
          <pc:sldMk cId="1146058049" sldId="260"/>
        </pc:sldMkLst>
        <pc:picChg chg="add">
          <ac:chgData name="Sarah Gothard" userId="0e53f415fda5f162" providerId="LiveId" clId="{071DD223-B52B-49B8-8BC6-E3F2504647AB}" dt="2019-09-14T17:27:50.400" v="55"/>
          <ac:picMkLst>
            <pc:docMk/>
            <pc:sldMk cId="1146058049" sldId="260"/>
            <ac:picMk id="2" creationId="{DEEFB9E2-693D-4914-BFCA-5E7B2C3FB5C3}"/>
          </ac:picMkLst>
        </pc:picChg>
      </pc:sldChg>
      <pc:sldChg chg="addSp add">
        <pc:chgData name="Sarah Gothard" userId="0e53f415fda5f162" providerId="LiveId" clId="{071DD223-B52B-49B8-8BC6-E3F2504647AB}" dt="2019-09-14T17:34:01.501" v="66"/>
        <pc:sldMkLst>
          <pc:docMk/>
          <pc:sldMk cId="4232392410" sldId="261"/>
        </pc:sldMkLst>
        <pc:picChg chg="add">
          <ac:chgData name="Sarah Gothard" userId="0e53f415fda5f162" providerId="LiveId" clId="{071DD223-B52B-49B8-8BC6-E3F2504647AB}" dt="2019-09-14T17:34:01.501" v="66"/>
          <ac:picMkLst>
            <pc:docMk/>
            <pc:sldMk cId="4232392410" sldId="261"/>
            <ac:picMk id="2" creationId="{2062EA2C-8820-4FD6-9D74-35D128419ECA}"/>
          </ac:picMkLst>
        </pc:picChg>
      </pc:sldChg>
      <pc:sldChg chg="addSp add">
        <pc:chgData name="Sarah Gothard" userId="0e53f415fda5f162" providerId="LiveId" clId="{071DD223-B52B-49B8-8BC6-E3F2504647AB}" dt="2019-09-14T17:36:36.961" v="70"/>
        <pc:sldMkLst>
          <pc:docMk/>
          <pc:sldMk cId="389767295" sldId="262"/>
        </pc:sldMkLst>
        <pc:picChg chg="add">
          <ac:chgData name="Sarah Gothard" userId="0e53f415fda5f162" providerId="LiveId" clId="{071DD223-B52B-49B8-8BC6-E3F2504647AB}" dt="2019-09-14T17:36:36.961" v="70"/>
          <ac:picMkLst>
            <pc:docMk/>
            <pc:sldMk cId="389767295" sldId="262"/>
            <ac:picMk id="2" creationId="{981481FB-0DE1-4162-B903-1C84ED900ACF}"/>
          </ac:picMkLst>
        </pc:picChg>
      </pc:sldChg>
      <pc:sldChg chg="addSp add">
        <pc:chgData name="Sarah Gothard" userId="0e53f415fda5f162" providerId="LiveId" clId="{071DD223-B52B-49B8-8BC6-E3F2504647AB}" dt="2019-09-14T17:30:48.372" v="62"/>
        <pc:sldMkLst>
          <pc:docMk/>
          <pc:sldMk cId="1931236942" sldId="263"/>
        </pc:sldMkLst>
        <pc:picChg chg="add">
          <ac:chgData name="Sarah Gothard" userId="0e53f415fda5f162" providerId="LiveId" clId="{071DD223-B52B-49B8-8BC6-E3F2504647AB}" dt="2019-09-14T17:30:48.372" v="62"/>
          <ac:picMkLst>
            <pc:docMk/>
            <pc:sldMk cId="1931236942" sldId="263"/>
            <ac:picMk id="2" creationId="{AEC46DAD-3B5A-429D-94F6-CEA51CE76CC9}"/>
          </ac:picMkLst>
        </pc:picChg>
      </pc:sldChg>
      <pc:sldChg chg="addSp add">
        <pc:chgData name="Sarah Gothard" userId="0e53f415fda5f162" providerId="LiveId" clId="{071DD223-B52B-49B8-8BC6-E3F2504647AB}" dt="2019-09-14T17:35:15.231" v="67"/>
        <pc:sldMkLst>
          <pc:docMk/>
          <pc:sldMk cId="2002444157" sldId="264"/>
        </pc:sldMkLst>
        <pc:picChg chg="add">
          <ac:chgData name="Sarah Gothard" userId="0e53f415fda5f162" providerId="LiveId" clId="{071DD223-B52B-49B8-8BC6-E3F2504647AB}" dt="2019-09-14T17:35:15.231" v="67"/>
          <ac:picMkLst>
            <pc:docMk/>
            <pc:sldMk cId="2002444157" sldId="264"/>
            <ac:picMk id="2" creationId="{989DCC20-859F-45FA-8D89-377A24357093}"/>
          </ac:picMkLst>
        </pc:picChg>
      </pc:sldChg>
      <pc:sldChg chg="addSp modSp add">
        <pc:chgData name="Sarah Gothard" userId="0e53f415fda5f162" providerId="LiveId" clId="{071DD223-B52B-49B8-8BC6-E3F2504647AB}" dt="2019-09-14T17:31:48.839" v="64" actId="1035"/>
        <pc:sldMkLst>
          <pc:docMk/>
          <pc:sldMk cId="4099082538" sldId="265"/>
        </pc:sldMkLst>
        <pc:picChg chg="add mod">
          <ac:chgData name="Sarah Gothard" userId="0e53f415fda5f162" providerId="LiveId" clId="{071DD223-B52B-49B8-8BC6-E3F2504647AB}" dt="2019-09-14T17:31:48.839" v="64" actId="1035"/>
          <ac:picMkLst>
            <pc:docMk/>
            <pc:sldMk cId="4099082538" sldId="265"/>
            <ac:picMk id="2" creationId="{446CD2DD-7F92-484B-92AD-2460237B4BC8}"/>
          </ac:picMkLst>
        </pc:picChg>
      </pc:sldChg>
      <pc:sldChg chg="addSp add">
        <pc:chgData name="Sarah Gothard" userId="0e53f415fda5f162" providerId="LiveId" clId="{071DD223-B52B-49B8-8BC6-E3F2504647AB}" dt="2019-09-14T17:35:35.568" v="68"/>
        <pc:sldMkLst>
          <pc:docMk/>
          <pc:sldMk cId="545216875" sldId="266"/>
        </pc:sldMkLst>
        <pc:picChg chg="add">
          <ac:chgData name="Sarah Gothard" userId="0e53f415fda5f162" providerId="LiveId" clId="{071DD223-B52B-49B8-8BC6-E3F2504647AB}" dt="2019-09-14T17:35:35.568" v="68"/>
          <ac:picMkLst>
            <pc:docMk/>
            <pc:sldMk cId="545216875" sldId="266"/>
            <ac:picMk id="2" creationId="{BAB25A2C-2877-4294-BB16-24910ECBA047}"/>
          </ac:picMkLst>
        </pc:picChg>
      </pc:sldChg>
      <pc:sldChg chg="addSp add">
        <pc:chgData name="Sarah Gothard" userId="0e53f415fda5f162" providerId="LiveId" clId="{071DD223-B52B-49B8-8BC6-E3F2504647AB}" dt="2019-09-14T17:33:02.994" v="65"/>
        <pc:sldMkLst>
          <pc:docMk/>
          <pc:sldMk cId="985604337" sldId="267"/>
        </pc:sldMkLst>
        <pc:picChg chg="add">
          <ac:chgData name="Sarah Gothard" userId="0e53f415fda5f162" providerId="LiveId" clId="{071DD223-B52B-49B8-8BC6-E3F2504647AB}" dt="2019-09-14T17:33:02.994" v="65"/>
          <ac:picMkLst>
            <pc:docMk/>
            <pc:sldMk cId="985604337" sldId="267"/>
            <ac:picMk id="2" creationId="{77178343-7118-4A16-8EB9-8855A22DF9BC}"/>
          </ac:picMkLst>
        </pc:picChg>
      </pc:sldChg>
      <pc:sldChg chg="addSp add">
        <pc:chgData name="Sarah Gothard" userId="0e53f415fda5f162" providerId="LiveId" clId="{071DD223-B52B-49B8-8BC6-E3F2504647AB}" dt="2019-09-14T17:36:07.080" v="69"/>
        <pc:sldMkLst>
          <pc:docMk/>
          <pc:sldMk cId="2330948183" sldId="268"/>
        </pc:sldMkLst>
        <pc:picChg chg="add">
          <ac:chgData name="Sarah Gothard" userId="0e53f415fda5f162" providerId="LiveId" clId="{071DD223-B52B-49B8-8BC6-E3F2504647AB}" dt="2019-09-14T17:36:07.080" v="69"/>
          <ac:picMkLst>
            <pc:docMk/>
            <pc:sldMk cId="2330948183" sldId="268"/>
            <ac:picMk id="2" creationId="{C177A769-E02D-4C24-AA0C-F9EEB05084A3}"/>
          </ac:picMkLst>
        </pc:picChg>
      </pc:sldChg>
    </pc:docChg>
  </pc:docChgLst>
  <pc:docChgLst>
    <pc:chgData name="Sarah Gothard" userId="0e53f415fda5f162" providerId="LiveId" clId="{79A057DF-FA8E-485D-A5AC-5C65470AF368}"/>
    <pc:docChg chg="custSel mod modSld">
      <pc:chgData name="Sarah Gothard" userId="0e53f415fda5f162" providerId="LiveId" clId="{79A057DF-FA8E-485D-A5AC-5C65470AF368}" dt="2019-09-28T20:33:43.592" v="12" actId="26606"/>
      <pc:docMkLst>
        <pc:docMk/>
      </pc:docMkLst>
      <pc:sldChg chg="addSp modSp mod setBg">
        <pc:chgData name="Sarah Gothard" userId="0e53f415fda5f162" providerId="LiveId" clId="{79A057DF-FA8E-485D-A5AC-5C65470AF368}" dt="2019-09-28T20:32:50.832" v="0" actId="26606"/>
        <pc:sldMkLst>
          <pc:docMk/>
          <pc:sldMk cId="1357896311" sldId="256"/>
        </pc:sldMkLst>
        <pc:spChg chg="mod ord">
          <ac:chgData name="Sarah Gothard" userId="0e53f415fda5f162" providerId="LiveId" clId="{79A057DF-FA8E-485D-A5AC-5C65470AF368}" dt="2019-09-28T20:32:50.832" v="0" actId="26606"/>
          <ac:spMkLst>
            <pc:docMk/>
            <pc:sldMk cId="1357896311" sldId="256"/>
            <ac:spMk id="4" creationId="{F36E12F5-5EFE-4E20-BA72-71E29E602701}"/>
          </ac:spMkLst>
        </pc:spChg>
        <pc:spChg chg="add">
          <ac:chgData name="Sarah Gothard" userId="0e53f415fda5f162" providerId="LiveId" clId="{79A057DF-FA8E-485D-A5AC-5C65470AF368}" dt="2019-09-28T20:32:50.832" v="0" actId="26606"/>
          <ac:spMkLst>
            <pc:docMk/>
            <pc:sldMk cId="1357896311" sldId="256"/>
            <ac:spMk id="9" creationId="{32BC26D8-82FB-445E-AA49-62A77D7C1EE0}"/>
          </ac:spMkLst>
        </pc:spChg>
        <pc:spChg chg="add">
          <ac:chgData name="Sarah Gothard" userId="0e53f415fda5f162" providerId="LiveId" clId="{79A057DF-FA8E-485D-A5AC-5C65470AF368}" dt="2019-09-28T20:32:50.832" v="0" actId="26606"/>
          <ac:spMkLst>
            <pc:docMk/>
            <pc:sldMk cId="1357896311" sldId="256"/>
            <ac:spMk id="11" creationId="{CB44330D-EA18-4254-AA95-EB49948539B8}"/>
          </ac:spMkLst>
        </pc:spChg>
        <pc:picChg chg="mod">
          <ac:chgData name="Sarah Gothard" userId="0e53f415fda5f162" providerId="LiveId" clId="{79A057DF-FA8E-485D-A5AC-5C65470AF368}" dt="2019-09-28T20:32:50.832" v="0" actId="26606"/>
          <ac:picMkLst>
            <pc:docMk/>
            <pc:sldMk cId="1357896311" sldId="256"/>
            <ac:picMk id="2" creationId="{15573A87-4D79-48FD-A002-FFD9E2F19DC2}"/>
          </ac:picMkLst>
        </pc:picChg>
      </pc:sldChg>
      <pc:sldChg chg="addSp modSp mod setBg">
        <pc:chgData name="Sarah Gothard" userId="0e53f415fda5f162" providerId="LiveId" clId="{79A057DF-FA8E-485D-A5AC-5C65470AF368}" dt="2019-09-28T20:32:53.928" v="1" actId="26606"/>
        <pc:sldMkLst>
          <pc:docMk/>
          <pc:sldMk cId="2876519145" sldId="257"/>
        </pc:sldMkLst>
        <pc:spChg chg="mod ord">
          <ac:chgData name="Sarah Gothard" userId="0e53f415fda5f162" providerId="LiveId" clId="{79A057DF-FA8E-485D-A5AC-5C65470AF368}" dt="2019-09-28T20:32:53.928" v="1" actId="26606"/>
          <ac:spMkLst>
            <pc:docMk/>
            <pc:sldMk cId="2876519145" sldId="257"/>
            <ac:spMk id="4" creationId="{7E0E50B9-E8C4-4479-B641-C6823AACB35D}"/>
          </ac:spMkLst>
        </pc:spChg>
        <pc:spChg chg="add">
          <ac:chgData name="Sarah Gothard" userId="0e53f415fda5f162" providerId="LiveId" clId="{79A057DF-FA8E-485D-A5AC-5C65470AF368}" dt="2019-09-28T20:32:53.928" v="1" actId="26606"/>
          <ac:spMkLst>
            <pc:docMk/>
            <pc:sldMk cId="2876519145" sldId="257"/>
            <ac:spMk id="11" creationId="{32BC26D8-82FB-445E-AA49-62A77D7C1EE0}"/>
          </ac:spMkLst>
        </pc:spChg>
        <pc:spChg chg="add">
          <ac:chgData name="Sarah Gothard" userId="0e53f415fda5f162" providerId="LiveId" clId="{79A057DF-FA8E-485D-A5AC-5C65470AF368}" dt="2019-09-28T20:32:53.928" v="1" actId="26606"/>
          <ac:spMkLst>
            <pc:docMk/>
            <pc:sldMk cId="2876519145" sldId="257"/>
            <ac:spMk id="13" creationId="{CB44330D-EA18-4254-AA95-EB49948539B8}"/>
          </ac:spMkLst>
        </pc:spChg>
        <pc:picChg chg="mod">
          <ac:chgData name="Sarah Gothard" userId="0e53f415fda5f162" providerId="LiveId" clId="{79A057DF-FA8E-485D-A5AC-5C65470AF368}" dt="2019-09-28T20:32:53.928" v="1" actId="26606"/>
          <ac:picMkLst>
            <pc:docMk/>
            <pc:sldMk cId="2876519145" sldId="257"/>
            <ac:picMk id="6" creationId="{548B7311-9D89-446F-9087-ECDF8C416AFB}"/>
          </ac:picMkLst>
        </pc:picChg>
      </pc:sldChg>
      <pc:sldChg chg="addSp modSp mod setBg">
        <pc:chgData name="Sarah Gothard" userId="0e53f415fda5f162" providerId="LiveId" clId="{79A057DF-FA8E-485D-A5AC-5C65470AF368}" dt="2019-09-28T20:33:06.312" v="4" actId="26606"/>
        <pc:sldMkLst>
          <pc:docMk/>
          <pc:sldMk cId="1429377266" sldId="258"/>
        </pc:sldMkLst>
        <pc:spChg chg="mod ord">
          <ac:chgData name="Sarah Gothard" userId="0e53f415fda5f162" providerId="LiveId" clId="{79A057DF-FA8E-485D-A5AC-5C65470AF368}" dt="2019-09-28T20:33:06.312" v="4" actId="26606"/>
          <ac:spMkLst>
            <pc:docMk/>
            <pc:sldMk cId="1429377266" sldId="258"/>
            <ac:spMk id="4" creationId="{7E0E50B9-E8C4-4479-B641-C6823AACB35D}"/>
          </ac:spMkLst>
        </pc:spChg>
        <pc:spChg chg="add">
          <ac:chgData name="Sarah Gothard" userId="0e53f415fda5f162" providerId="LiveId" clId="{79A057DF-FA8E-485D-A5AC-5C65470AF368}" dt="2019-09-28T20:33:06.312" v="4" actId="26606"/>
          <ac:spMkLst>
            <pc:docMk/>
            <pc:sldMk cId="1429377266" sldId="258"/>
            <ac:spMk id="9" creationId="{32BC26D8-82FB-445E-AA49-62A77D7C1EE0}"/>
          </ac:spMkLst>
        </pc:spChg>
        <pc:spChg chg="add">
          <ac:chgData name="Sarah Gothard" userId="0e53f415fda5f162" providerId="LiveId" clId="{79A057DF-FA8E-485D-A5AC-5C65470AF368}" dt="2019-09-28T20:33:06.312" v="4" actId="26606"/>
          <ac:spMkLst>
            <pc:docMk/>
            <pc:sldMk cId="1429377266" sldId="258"/>
            <ac:spMk id="11" creationId="{CB44330D-EA18-4254-AA95-EB49948539B8}"/>
          </ac:spMkLst>
        </pc:spChg>
        <pc:picChg chg="mod">
          <ac:chgData name="Sarah Gothard" userId="0e53f415fda5f162" providerId="LiveId" clId="{79A057DF-FA8E-485D-A5AC-5C65470AF368}" dt="2019-09-28T20:33:06.312" v="4" actId="26606"/>
          <ac:picMkLst>
            <pc:docMk/>
            <pc:sldMk cId="1429377266" sldId="258"/>
            <ac:picMk id="2" creationId="{0D28D791-A8A7-428B-9F53-573FD44F9D0C}"/>
          </ac:picMkLst>
        </pc:picChg>
      </pc:sldChg>
      <pc:sldChg chg="addSp modSp mod setBg">
        <pc:chgData name="Sarah Gothard" userId="0e53f415fda5f162" providerId="LiveId" clId="{79A057DF-FA8E-485D-A5AC-5C65470AF368}" dt="2019-09-28T20:33:18.950" v="7" actId="26606"/>
        <pc:sldMkLst>
          <pc:docMk/>
          <pc:sldMk cId="1154190580" sldId="259"/>
        </pc:sldMkLst>
        <pc:spChg chg="mod ord">
          <ac:chgData name="Sarah Gothard" userId="0e53f415fda5f162" providerId="LiveId" clId="{79A057DF-FA8E-485D-A5AC-5C65470AF368}" dt="2019-09-28T20:33:18.950" v="7" actId="26606"/>
          <ac:spMkLst>
            <pc:docMk/>
            <pc:sldMk cId="1154190580" sldId="259"/>
            <ac:spMk id="4" creationId="{7E0E50B9-E8C4-4479-B641-C6823AACB35D}"/>
          </ac:spMkLst>
        </pc:spChg>
        <pc:spChg chg="add">
          <ac:chgData name="Sarah Gothard" userId="0e53f415fda5f162" providerId="LiveId" clId="{79A057DF-FA8E-485D-A5AC-5C65470AF368}" dt="2019-09-28T20:33:18.950" v="7" actId="26606"/>
          <ac:spMkLst>
            <pc:docMk/>
            <pc:sldMk cId="1154190580" sldId="259"/>
            <ac:spMk id="9" creationId="{32BC26D8-82FB-445E-AA49-62A77D7C1EE0}"/>
          </ac:spMkLst>
        </pc:spChg>
        <pc:spChg chg="add">
          <ac:chgData name="Sarah Gothard" userId="0e53f415fda5f162" providerId="LiveId" clId="{79A057DF-FA8E-485D-A5AC-5C65470AF368}" dt="2019-09-28T20:33:18.950" v="7" actId="26606"/>
          <ac:spMkLst>
            <pc:docMk/>
            <pc:sldMk cId="1154190580" sldId="259"/>
            <ac:spMk id="11" creationId="{CB44330D-EA18-4254-AA95-EB49948539B8}"/>
          </ac:spMkLst>
        </pc:spChg>
        <pc:picChg chg="mod">
          <ac:chgData name="Sarah Gothard" userId="0e53f415fda5f162" providerId="LiveId" clId="{79A057DF-FA8E-485D-A5AC-5C65470AF368}" dt="2019-09-28T20:33:18.950" v="7" actId="26606"/>
          <ac:picMkLst>
            <pc:docMk/>
            <pc:sldMk cId="1154190580" sldId="259"/>
            <ac:picMk id="2" creationId="{5ABE1FEE-F02D-4C79-87BA-12C2EAB0B4DC}"/>
          </ac:picMkLst>
        </pc:picChg>
      </pc:sldChg>
      <pc:sldChg chg="addSp modSp mod setBg">
        <pc:chgData name="Sarah Gothard" userId="0e53f415fda5f162" providerId="LiveId" clId="{79A057DF-FA8E-485D-A5AC-5C65470AF368}" dt="2019-09-28T20:33:35.859" v="10" actId="26606"/>
        <pc:sldMkLst>
          <pc:docMk/>
          <pc:sldMk cId="1146058049" sldId="260"/>
        </pc:sldMkLst>
        <pc:spChg chg="mod ord">
          <ac:chgData name="Sarah Gothard" userId="0e53f415fda5f162" providerId="LiveId" clId="{79A057DF-FA8E-485D-A5AC-5C65470AF368}" dt="2019-09-28T20:33:35.859" v="10" actId="26606"/>
          <ac:spMkLst>
            <pc:docMk/>
            <pc:sldMk cId="1146058049" sldId="260"/>
            <ac:spMk id="4" creationId="{7E0E50B9-E8C4-4479-B641-C6823AACB35D}"/>
          </ac:spMkLst>
        </pc:spChg>
        <pc:spChg chg="add">
          <ac:chgData name="Sarah Gothard" userId="0e53f415fda5f162" providerId="LiveId" clId="{79A057DF-FA8E-485D-A5AC-5C65470AF368}" dt="2019-09-28T20:33:35.859" v="10" actId="26606"/>
          <ac:spMkLst>
            <pc:docMk/>
            <pc:sldMk cId="1146058049" sldId="260"/>
            <ac:spMk id="9" creationId="{32BC26D8-82FB-445E-AA49-62A77D7C1EE0}"/>
          </ac:spMkLst>
        </pc:spChg>
        <pc:spChg chg="add">
          <ac:chgData name="Sarah Gothard" userId="0e53f415fda5f162" providerId="LiveId" clId="{79A057DF-FA8E-485D-A5AC-5C65470AF368}" dt="2019-09-28T20:33:35.859" v="10" actId="26606"/>
          <ac:spMkLst>
            <pc:docMk/>
            <pc:sldMk cId="1146058049" sldId="260"/>
            <ac:spMk id="11" creationId="{CB44330D-EA18-4254-AA95-EB49948539B8}"/>
          </ac:spMkLst>
        </pc:spChg>
        <pc:picChg chg="mod">
          <ac:chgData name="Sarah Gothard" userId="0e53f415fda5f162" providerId="LiveId" clId="{79A057DF-FA8E-485D-A5AC-5C65470AF368}" dt="2019-09-28T20:33:35.859" v="10" actId="26606"/>
          <ac:picMkLst>
            <pc:docMk/>
            <pc:sldMk cId="1146058049" sldId="260"/>
            <ac:picMk id="2" creationId="{DEEFB9E2-693D-4914-BFCA-5E7B2C3FB5C3}"/>
          </ac:picMkLst>
        </pc:picChg>
      </pc:sldChg>
      <pc:sldChg chg="addSp modSp mod setBg">
        <pc:chgData name="Sarah Gothard" userId="0e53f415fda5f162" providerId="LiveId" clId="{79A057DF-FA8E-485D-A5AC-5C65470AF368}" dt="2019-09-28T20:33:40.586" v="11" actId="26606"/>
        <pc:sldMkLst>
          <pc:docMk/>
          <pc:sldMk cId="4232392410" sldId="261"/>
        </pc:sldMkLst>
        <pc:spChg chg="mod ord">
          <ac:chgData name="Sarah Gothard" userId="0e53f415fda5f162" providerId="LiveId" clId="{79A057DF-FA8E-485D-A5AC-5C65470AF368}" dt="2019-09-28T20:33:40.586" v="11" actId="26606"/>
          <ac:spMkLst>
            <pc:docMk/>
            <pc:sldMk cId="4232392410" sldId="261"/>
            <ac:spMk id="4" creationId="{7E0E50B9-E8C4-4479-B641-C6823AACB35D}"/>
          </ac:spMkLst>
        </pc:spChg>
        <pc:spChg chg="add">
          <ac:chgData name="Sarah Gothard" userId="0e53f415fda5f162" providerId="LiveId" clId="{79A057DF-FA8E-485D-A5AC-5C65470AF368}" dt="2019-09-28T20:33:40.586" v="11" actId="26606"/>
          <ac:spMkLst>
            <pc:docMk/>
            <pc:sldMk cId="4232392410" sldId="261"/>
            <ac:spMk id="9" creationId="{32BC26D8-82FB-445E-AA49-62A77D7C1EE0}"/>
          </ac:spMkLst>
        </pc:spChg>
        <pc:spChg chg="add">
          <ac:chgData name="Sarah Gothard" userId="0e53f415fda5f162" providerId="LiveId" clId="{79A057DF-FA8E-485D-A5AC-5C65470AF368}" dt="2019-09-28T20:33:40.586" v="11" actId="26606"/>
          <ac:spMkLst>
            <pc:docMk/>
            <pc:sldMk cId="4232392410" sldId="261"/>
            <ac:spMk id="11" creationId="{CB44330D-EA18-4254-AA95-EB49948539B8}"/>
          </ac:spMkLst>
        </pc:spChg>
        <pc:picChg chg="mod">
          <ac:chgData name="Sarah Gothard" userId="0e53f415fda5f162" providerId="LiveId" clId="{79A057DF-FA8E-485D-A5AC-5C65470AF368}" dt="2019-09-28T20:33:40.586" v="11" actId="26606"/>
          <ac:picMkLst>
            <pc:docMk/>
            <pc:sldMk cId="4232392410" sldId="261"/>
            <ac:picMk id="2" creationId="{2062EA2C-8820-4FD6-9D74-35D128419ECA}"/>
          </ac:picMkLst>
        </pc:picChg>
      </pc:sldChg>
      <pc:sldChg chg="addSp modSp mod setBg">
        <pc:chgData name="Sarah Gothard" userId="0e53f415fda5f162" providerId="LiveId" clId="{79A057DF-FA8E-485D-A5AC-5C65470AF368}" dt="2019-09-28T20:33:43.592" v="12" actId="26606"/>
        <pc:sldMkLst>
          <pc:docMk/>
          <pc:sldMk cId="389767295" sldId="262"/>
        </pc:sldMkLst>
        <pc:spChg chg="mod ord">
          <ac:chgData name="Sarah Gothard" userId="0e53f415fda5f162" providerId="LiveId" clId="{79A057DF-FA8E-485D-A5AC-5C65470AF368}" dt="2019-09-28T20:33:43.592" v="12" actId="26606"/>
          <ac:spMkLst>
            <pc:docMk/>
            <pc:sldMk cId="389767295" sldId="262"/>
            <ac:spMk id="4" creationId="{7E0E50B9-E8C4-4479-B641-C6823AACB35D}"/>
          </ac:spMkLst>
        </pc:spChg>
        <pc:spChg chg="add">
          <ac:chgData name="Sarah Gothard" userId="0e53f415fda5f162" providerId="LiveId" clId="{79A057DF-FA8E-485D-A5AC-5C65470AF368}" dt="2019-09-28T20:33:43.592" v="12" actId="26606"/>
          <ac:spMkLst>
            <pc:docMk/>
            <pc:sldMk cId="389767295" sldId="262"/>
            <ac:spMk id="9" creationId="{32BC26D8-82FB-445E-AA49-62A77D7C1EE0}"/>
          </ac:spMkLst>
        </pc:spChg>
        <pc:spChg chg="add">
          <ac:chgData name="Sarah Gothard" userId="0e53f415fda5f162" providerId="LiveId" clId="{79A057DF-FA8E-485D-A5AC-5C65470AF368}" dt="2019-09-28T20:33:43.592" v="12" actId="26606"/>
          <ac:spMkLst>
            <pc:docMk/>
            <pc:sldMk cId="389767295" sldId="262"/>
            <ac:spMk id="11" creationId="{CB44330D-EA18-4254-AA95-EB49948539B8}"/>
          </ac:spMkLst>
        </pc:spChg>
        <pc:picChg chg="mod">
          <ac:chgData name="Sarah Gothard" userId="0e53f415fda5f162" providerId="LiveId" clId="{79A057DF-FA8E-485D-A5AC-5C65470AF368}" dt="2019-09-28T20:33:43.592" v="12" actId="26606"/>
          <ac:picMkLst>
            <pc:docMk/>
            <pc:sldMk cId="389767295" sldId="262"/>
            <ac:picMk id="2" creationId="{981481FB-0DE1-4162-B903-1C84ED900ACF}"/>
          </ac:picMkLst>
        </pc:picChg>
      </pc:sldChg>
      <pc:sldChg chg="addSp modSp mod setBg">
        <pc:chgData name="Sarah Gothard" userId="0e53f415fda5f162" providerId="LiveId" clId="{79A057DF-FA8E-485D-A5AC-5C65470AF368}" dt="2019-09-28T20:32:57.457" v="2" actId="26606"/>
        <pc:sldMkLst>
          <pc:docMk/>
          <pc:sldMk cId="1931236942" sldId="263"/>
        </pc:sldMkLst>
        <pc:spChg chg="mod ord">
          <ac:chgData name="Sarah Gothard" userId="0e53f415fda5f162" providerId="LiveId" clId="{79A057DF-FA8E-485D-A5AC-5C65470AF368}" dt="2019-09-28T20:32:57.457" v="2" actId="26606"/>
          <ac:spMkLst>
            <pc:docMk/>
            <pc:sldMk cId="1931236942" sldId="263"/>
            <ac:spMk id="4" creationId="{7E0E50B9-E8C4-4479-B641-C6823AACB35D}"/>
          </ac:spMkLst>
        </pc:spChg>
        <pc:spChg chg="add">
          <ac:chgData name="Sarah Gothard" userId="0e53f415fda5f162" providerId="LiveId" clId="{79A057DF-FA8E-485D-A5AC-5C65470AF368}" dt="2019-09-28T20:32:57.457" v="2" actId="26606"/>
          <ac:spMkLst>
            <pc:docMk/>
            <pc:sldMk cId="1931236942" sldId="263"/>
            <ac:spMk id="9" creationId="{32BC26D8-82FB-445E-AA49-62A77D7C1EE0}"/>
          </ac:spMkLst>
        </pc:spChg>
        <pc:spChg chg="add">
          <ac:chgData name="Sarah Gothard" userId="0e53f415fda5f162" providerId="LiveId" clId="{79A057DF-FA8E-485D-A5AC-5C65470AF368}" dt="2019-09-28T20:32:57.457" v="2" actId="26606"/>
          <ac:spMkLst>
            <pc:docMk/>
            <pc:sldMk cId="1931236942" sldId="263"/>
            <ac:spMk id="11" creationId="{CB44330D-EA18-4254-AA95-EB49948539B8}"/>
          </ac:spMkLst>
        </pc:spChg>
        <pc:picChg chg="mod">
          <ac:chgData name="Sarah Gothard" userId="0e53f415fda5f162" providerId="LiveId" clId="{79A057DF-FA8E-485D-A5AC-5C65470AF368}" dt="2019-09-28T20:32:57.457" v="2" actId="26606"/>
          <ac:picMkLst>
            <pc:docMk/>
            <pc:sldMk cId="1931236942" sldId="263"/>
            <ac:picMk id="2" creationId="{AEC46DAD-3B5A-429D-94F6-CEA51CE76CC9}"/>
          </ac:picMkLst>
        </pc:picChg>
      </pc:sldChg>
      <pc:sldChg chg="addSp modSp mod setBg">
        <pc:chgData name="Sarah Gothard" userId="0e53f415fda5f162" providerId="LiveId" clId="{79A057DF-FA8E-485D-A5AC-5C65470AF368}" dt="2019-09-28T20:33:03.612" v="3" actId="26606"/>
        <pc:sldMkLst>
          <pc:docMk/>
          <pc:sldMk cId="2002444157" sldId="264"/>
        </pc:sldMkLst>
        <pc:spChg chg="mod ord">
          <ac:chgData name="Sarah Gothard" userId="0e53f415fda5f162" providerId="LiveId" clId="{79A057DF-FA8E-485D-A5AC-5C65470AF368}" dt="2019-09-28T20:33:03.612" v="3" actId="26606"/>
          <ac:spMkLst>
            <pc:docMk/>
            <pc:sldMk cId="2002444157" sldId="264"/>
            <ac:spMk id="4" creationId="{7E0E50B9-E8C4-4479-B641-C6823AACB35D}"/>
          </ac:spMkLst>
        </pc:spChg>
        <pc:spChg chg="add">
          <ac:chgData name="Sarah Gothard" userId="0e53f415fda5f162" providerId="LiveId" clId="{79A057DF-FA8E-485D-A5AC-5C65470AF368}" dt="2019-09-28T20:33:03.612" v="3" actId="26606"/>
          <ac:spMkLst>
            <pc:docMk/>
            <pc:sldMk cId="2002444157" sldId="264"/>
            <ac:spMk id="9" creationId="{32BC26D8-82FB-445E-AA49-62A77D7C1EE0}"/>
          </ac:spMkLst>
        </pc:spChg>
        <pc:spChg chg="add">
          <ac:chgData name="Sarah Gothard" userId="0e53f415fda5f162" providerId="LiveId" clId="{79A057DF-FA8E-485D-A5AC-5C65470AF368}" dt="2019-09-28T20:33:03.612" v="3" actId="26606"/>
          <ac:spMkLst>
            <pc:docMk/>
            <pc:sldMk cId="2002444157" sldId="264"/>
            <ac:spMk id="11" creationId="{CB44330D-EA18-4254-AA95-EB49948539B8}"/>
          </ac:spMkLst>
        </pc:spChg>
        <pc:picChg chg="mod">
          <ac:chgData name="Sarah Gothard" userId="0e53f415fda5f162" providerId="LiveId" clId="{79A057DF-FA8E-485D-A5AC-5C65470AF368}" dt="2019-09-28T20:33:03.612" v="3" actId="26606"/>
          <ac:picMkLst>
            <pc:docMk/>
            <pc:sldMk cId="2002444157" sldId="264"/>
            <ac:picMk id="2" creationId="{989DCC20-859F-45FA-8D89-377A24357093}"/>
          </ac:picMkLst>
        </pc:picChg>
      </pc:sldChg>
      <pc:sldChg chg="addSp modSp mod setBg">
        <pc:chgData name="Sarah Gothard" userId="0e53f415fda5f162" providerId="LiveId" clId="{79A057DF-FA8E-485D-A5AC-5C65470AF368}" dt="2019-09-28T20:33:12.742" v="5" actId="26606"/>
        <pc:sldMkLst>
          <pc:docMk/>
          <pc:sldMk cId="4099082538" sldId="265"/>
        </pc:sldMkLst>
        <pc:spChg chg="mod ord">
          <ac:chgData name="Sarah Gothard" userId="0e53f415fda5f162" providerId="LiveId" clId="{79A057DF-FA8E-485D-A5AC-5C65470AF368}" dt="2019-09-28T20:33:12.742" v="5" actId="26606"/>
          <ac:spMkLst>
            <pc:docMk/>
            <pc:sldMk cId="4099082538" sldId="265"/>
            <ac:spMk id="4" creationId="{7E0E50B9-E8C4-4479-B641-C6823AACB35D}"/>
          </ac:spMkLst>
        </pc:spChg>
        <pc:spChg chg="add">
          <ac:chgData name="Sarah Gothard" userId="0e53f415fda5f162" providerId="LiveId" clId="{79A057DF-FA8E-485D-A5AC-5C65470AF368}" dt="2019-09-28T20:33:12.742" v="5" actId="26606"/>
          <ac:spMkLst>
            <pc:docMk/>
            <pc:sldMk cId="4099082538" sldId="265"/>
            <ac:spMk id="9" creationId="{32BC26D8-82FB-445E-AA49-62A77D7C1EE0}"/>
          </ac:spMkLst>
        </pc:spChg>
        <pc:spChg chg="add">
          <ac:chgData name="Sarah Gothard" userId="0e53f415fda5f162" providerId="LiveId" clId="{79A057DF-FA8E-485D-A5AC-5C65470AF368}" dt="2019-09-28T20:33:12.742" v="5" actId="26606"/>
          <ac:spMkLst>
            <pc:docMk/>
            <pc:sldMk cId="4099082538" sldId="265"/>
            <ac:spMk id="11" creationId="{CB44330D-EA18-4254-AA95-EB49948539B8}"/>
          </ac:spMkLst>
        </pc:spChg>
        <pc:picChg chg="mod">
          <ac:chgData name="Sarah Gothard" userId="0e53f415fda5f162" providerId="LiveId" clId="{79A057DF-FA8E-485D-A5AC-5C65470AF368}" dt="2019-09-28T20:33:12.742" v="5" actId="26606"/>
          <ac:picMkLst>
            <pc:docMk/>
            <pc:sldMk cId="4099082538" sldId="265"/>
            <ac:picMk id="2" creationId="{446CD2DD-7F92-484B-92AD-2460237B4BC8}"/>
          </ac:picMkLst>
        </pc:picChg>
      </pc:sldChg>
      <pc:sldChg chg="addSp modSp mod setBg">
        <pc:chgData name="Sarah Gothard" userId="0e53f415fda5f162" providerId="LiveId" clId="{79A057DF-FA8E-485D-A5AC-5C65470AF368}" dt="2019-09-28T20:33:16.024" v="6" actId="26606"/>
        <pc:sldMkLst>
          <pc:docMk/>
          <pc:sldMk cId="545216875" sldId="266"/>
        </pc:sldMkLst>
        <pc:spChg chg="mod ord">
          <ac:chgData name="Sarah Gothard" userId="0e53f415fda5f162" providerId="LiveId" clId="{79A057DF-FA8E-485D-A5AC-5C65470AF368}" dt="2019-09-28T20:33:16.024" v="6" actId="26606"/>
          <ac:spMkLst>
            <pc:docMk/>
            <pc:sldMk cId="545216875" sldId="266"/>
            <ac:spMk id="4" creationId="{7E0E50B9-E8C4-4479-B641-C6823AACB35D}"/>
          </ac:spMkLst>
        </pc:spChg>
        <pc:spChg chg="add">
          <ac:chgData name="Sarah Gothard" userId="0e53f415fda5f162" providerId="LiveId" clId="{79A057DF-FA8E-485D-A5AC-5C65470AF368}" dt="2019-09-28T20:33:16.024" v="6" actId="26606"/>
          <ac:spMkLst>
            <pc:docMk/>
            <pc:sldMk cId="545216875" sldId="266"/>
            <ac:spMk id="9" creationId="{32BC26D8-82FB-445E-AA49-62A77D7C1EE0}"/>
          </ac:spMkLst>
        </pc:spChg>
        <pc:spChg chg="add">
          <ac:chgData name="Sarah Gothard" userId="0e53f415fda5f162" providerId="LiveId" clId="{79A057DF-FA8E-485D-A5AC-5C65470AF368}" dt="2019-09-28T20:33:16.024" v="6" actId="26606"/>
          <ac:spMkLst>
            <pc:docMk/>
            <pc:sldMk cId="545216875" sldId="266"/>
            <ac:spMk id="11" creationId="{CB44330D-EA18-4254-AA95-EB49948539B8}"/>
          </ac:spMkLst>
        </pc:spChg>
        <pc:picChg chg="mod">
          <ac:chgData name="Sarah Gothard" userId="0e53f415fda5f162" providerId="LiveId" clId="{79A057DF-FA8E-485D-A5AC-5C65470AF368}" dt="2019-09-28T20:33:16.024" v="6" actId="26606"/>
          <ac:picMkLst>
            <pc:docMk/>
            <pc:sldMk cId="545216875" sldId="266"/>
            <ac:picMk id="2" creationId="{BAB25A2C-2877-4294-BB16-24910ECBA047}"/>
          </ac:picMkLst>
        </pc:picChg>
      </pc:sldChg>
      <pc:sldChg chg="addSp modSp mod setBg">
        <pc:chgData name="Sarah Gothard" userId="0e53f415fda5f162" providerId="LiveId" clId="{79A057DF-FA8E-485D-A5AC-5C65470AF368}" dt="2019-09-28T20:33:26.384" v="8" actId="26606"/>
        <pc:sldMkLst>
          <pc:docMk/>
          <pc:sldMk cId="985604337" sldId="267"/>
        </pc:sldMkLst>
        <pc:spChg chg="mod ord">
          <ac:chgData name="Sarah Gothard" userId="0e53f415fda5f162" providerId="LiveId" clId="{79A057DF-FA8E-485D-A5AC-5C65470AF368}" dt="2019-09-28T20:33:26.384" v="8" actId="26606"/>
          <ac:spMkLst>
            <pc:docMk/>
            <pc:sldMk cId="985604337" sldId="267"/>
            <ac:spMk id="4" creationId="{7E0E50B9-E8C4-4479-B641-C6823AACB35D}"/>
          </ac:spMkLst>
        </pc:spChg>
        <pc:spChg chg="add">
          <ac:chgData name="Sarah Gothard" userId="0e53f415fda5f162" providerId="LiveId" clId="{79A057DF-FA8E-485D-A5AC-5C65470AF368}" dt="2019-09-28T20:33:26.384" v="8" actId="26606"/>
          <ac:spMkLst>
            <pc:docMk/>
            <pc:sldMk cId="985604337" sldId="267"/>
            <ac:spMk id="9" creationId="{32BC26D8-82FB-445E-AA49-62A77D7C1EE0}"/>
          </ac:spMkLst>
        </pc:spChg>
        <pc:spChg chg="add">
          <ac:chgData name="Sarah Gothard" userId="0e53f415fda5f162" providerId="LiveId" clId="{79A057DF-FA8E-485D-A5AC-5C65470AF368}" dt="2019-09-28T20:33:26.384" v="8" actId="26606"/>
          <ac:spMkLst>
            <pc:docMk/>
            <pc:sldMk cId="985604337" sldId="267"/>
            <ac:spMk id="11" creationId="{CB44330D-EA18-4254-AA95-EB49948539B8}"/>
          </ac:spMkLst>
        </pc:spChg>
        <pc:picChg chg="mod">
          <ac:chgData name="Sarah Gothard" userId="0e53f415fda5f162" providerId="LiveId" clId="{79A057DF-FA8E-485D-A5AC-5C65470AF368}" dt="2019-09-28T20:33:26.384" v="8" actId="26606"/>
          <ac:picMkLst>
            <pc:docMk/>
            <pc:sldMk cId="985604337" sldId="267"/>
            <ac:picMk id="2" creationId="{77178343-7118-4A16-8EB9-8855A22DF9BC}"/>
          </ac:picMkLst>
        </pc:picChg>
      </pc:sldChg>
      <pc:sldChg chg="addSp modSp mod setBg">
        <pc:chgData name="Sarah Gothard" userId="0e53f415fda5f162" providerId="LiveId" clId="{79A057DF-FA8E-485D-A5AC-5C65470AF368}" dt="2019-09-28T20:33:29.049" v="9" actId="26606"/>
        <pc:sldMkLst>
          <pc:docMk/>
          <pc:sldMk cId="2330948183" sldId="268"/>
        </pc:sldMkLst>
        <pc:spChg chg="mod ord">
          <ac:chgData name="Sarah Gothard" userId="0e53f415fda5f162" providerId="LiveId" clId="{79A057DF-FA8E-485D-A5AC-5C65470AF368}" dt="2019-09-28T20:33:29.049" v="9" actId="26606"/>
          <ac:spMkLst>
            <pc:docMk/>
            <pc:sldMk cId="2330948183" sldId="268"/>
            <ac:spMk id="4" creationId="{7E0E50B9-E8C4-4479-B641-C6823AACB35D}"/>
          </ac:spMkLst>
        </pc:spChg>
        <pc:spChg chg="add">
          <ac:chgData name="Sarah Gothard" userId="0e53f415fda5f162" providerId="LiveId" clId="{79A057DF-FA8E-485D-A5AC-5C65470AF368}" dt="2019-09-28T20:33:29.049" v="9" actId="26606"/>
          <ac:spMkLst>
            <pc:docMk/>
            <pc:sldMk cId="2330948183" sldId="268"/>
            <ac:spMk id="9" creationId="{32BC26D8-82FB-445E-AA49-62A77D7C1EE0}"/>
          </ac:spMkLst>
        </pc:spChg>
        <pc:spChg chg="add">
          <ac:chgData name="Sarah Gothard" userId="0e53f415fda5f162" providerId="LiveId" clId="{79A057DF-FA8E-485D-A5AC-5C65470AF368}" dt="2019-09-28T20:33:29.049" v="9" actId="26606"/>
          <ac:spMkLst>
            <pc:docMk/>
            <pc:sldMk cId="2330948183" sldId="268"/>
            <ac:spMk id="11" creationId="{CB44330D-EA18-4254-AA95-EB49948539B8}"/>
          </ac:spMkLst>
        </pc:spChg>
        <pc:picChg chg="mod">
          <ac:chgData name="Sarah Gothard" userId="0e53f415fda5f162" providerId="LiveId" clId="{79A057DF-FA8E-485D-A5AC-5C65470AF368}" dt="2019-09-28T20:33:29.049" v="9" actId="26606"/>
          <ac:picMkLst>
            <pc:docMk/>
            <pc:sldMk cId="2330948183" sldId="268"/>
            <ac:picMk id="2" creationId="{C177A769-E02D-4C24-AA0C-F9EEB05084A3}"/>
          </ac:picMkLst>
        </pc:picChg>
      </pc:sldChg>
    </pc:docChg>
  </pc:docChgLst>
  <pc:docChgLst>
    <pc:chgData name="Sarah Gothard" userId="0e53f415fda5f162" providerId="LiveId" clId="{C65F704D-B31B-42BB-924E-23DB21E88FA6}"/>
  </pc:docChgLst>
  <pc:docChgLst>
    <pc:chgData name="Sarah Gothard" userId="0e53f415fda5f162" providerId="LiveId" clId="{3D596B36-E4EB-44F3-92A6-660062805E9F}"/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9/28/2019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9/28/2019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3421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9/28/2019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280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9/28/2019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60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9/28/2019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713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9/28/2019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354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9/28/2019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643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9/28/2019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952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9/28/2019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971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9/28/2019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734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9/28/2019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317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9/28/2019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061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9/28/2019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43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9/28/2019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348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5573A87-4D79-48FD-A002-FFD9E2F19D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324862"/>
            <a:ext cx="10905066" cy="220827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6E12F5-5EFE-4E20-BA72-71E29E6027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3578963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177A769-E02D-4C24-AA0C-F9EEB05084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915922"/>
            <a:ext cx="10905066" cy="302615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0E50B9-E8C4-4479-B641-C6823AACB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3309481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EEFB9E2-693D-4914-BFCA-5E7B2C3FB5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370" y="643467"/>
            <a:ext cx="10561260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0E50B9-E8C4-4479-B641-C6823AACB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1460580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062EA2C-8820-4FD6-9D74-35D128419E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9527" y="643467"/>
            <a:ext cx="999294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0E50B9-E8C4-4479-B641-C6823AACB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2323924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81481FB-0DE1-4162-B903-1C84ED900A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915922"/>
            <a:ext cx="10905066" cy="302615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0E50B9-E8C4-4479-B641-C6823AACB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897672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48B7311-9D89-446F-9087-ECDF8C416A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836" y="643467"/>
            <a:ext cx="1066232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0E50B9-E8C4-4479-B641-C6823AACB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8765191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EC46DAD-3B5A-429D-94F6-CEA51CE76C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4311" y="643467"/>
            <a:ext cx="1008337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0E50B9-E8C4-4479-B641-C6823AACB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9312369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89DCC20-859F-45FA-8D89-377A243570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929554"/>
            <a:ext cx="10905066" cy="299889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0E50B9-E8C4-4479-B641-C6823AACB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0024441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D28D791-A8A7-428B-9F53-573FD44F9D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370" y="643467"/>
            <a:ext cx="10561260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0E50B9-E8C4-4479-B641-C6823AACB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4293772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46CD2DD-7F92-484B-92AD-2460237B4B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393" y="643467"/>
            <a:ext cx="1012921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0E50B9-E8C4-4479-B641-C6823AACB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0990825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AB25A2C-2877-4294-BB16-24910ECBA0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929554"/>
            <a:ext cx="10905066" cy="299889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0E50B9-E8C4-4479-B641-C6823AACB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5452168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ABE1FEE-F02D-4C79-87BA-12C2EAB0B4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836" y="643467"/>
            <a:ext cx="1066232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0E50B9-E8C4-4479-B641-C6823AACB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1541905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7178343-7118-4A16-8EB9-8855A22DF9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8268" y="643467"/>
            <a:ext cx="10175464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0E50B9-E8C4-4479-B641-C6823AACB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9856043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</Words>
  <Application>Microsoft Office PowerPoint</Application>
  <PresentationFormat>Widescreen</PresentationFormat>
  <Paragraphs>15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1</cp:revision>
  <dcterms:created xsi:type="dcterms:W3CDTF">2019-09-28T20:33:43Z</dcterms:created>
  <dcterms:modified xsi:type="dcterms:W3CDTF">2019-09-28T20:33:46Z</dcterms:modified>
</cp:coreProperties>
</file>