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  <p:sldMasterId id="2147483709" r:id="rId2"/>
  </p:sldMasterIdLst>
  <p:notesMasterIdLst>
    <p:notesMasterId r:id="rId10"/>
  </p:notesMasterIdLst>
  <p:handoutMasterIdLst>
    <p:handoutMasterId r:id="rId11"/>
  </p:handoutMasterIdLst>
  <p:sldIdLst>
    <p:sldId id="339" r:id="rId3"/>
    <p:sldId id="334" r:id="rId4"/>
    <p:sldId id="340" r:id="rId5"/>
    <p:sldId id="341" r:id="rId6"/>
    <p:sldId id="342" r:id="rId7"/>
    <p:sldId id="343" r:id="rId8"/>
    <p:sldId id="34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E0D8F37-4240-48C2-BDF2-A435BE6CE1D5}">
          <p14:sldIdLst>
            <p14:sldId id="339"/>
            <p14:sldId id="334"/>
            <p14:sldId id="340"/>
            <p14:sldId id="341"/>
            <p14:sldId id="342"/>
            <p14:sldId id="343"/>
            <p14:sldId id="34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344" autoAdjust="0"/>
  </p:normalViewPr>
  <p:slideViewPr>
    <p:cSldViewPr snapToGrid="0" showGuides="1">
      <p:cViewPr varScale="1">
        <p:scale>
          <a:sx n="80" d="100"/>
          <a:sy n="80" d="100"/>
        </p:scale>
        <p:origin x="114" y="3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6" d="100"/>
          <a:sy n="56" d="100"/>
        </p:scale>
        <p:origin x="1840" y="5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6428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961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93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6485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4658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12/3/2025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8192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8406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5422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3088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12/3/2025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1998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12/3/2025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193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12/3/2025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2999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12/3/2025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7303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6456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333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232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589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84391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65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81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12/3/2025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98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12/3/2025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199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12/3/2025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73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210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038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064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sz="16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  <a:endParaRPr lang="en-US" sz="1600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34070B-7E06-6BE5-3722-15FE721964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5931" y="2410909"/>
            <a:ext cx="10720137" cy="2036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B52B6F82-622A-AF1C-46C3-D9020C527B2C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36862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2A4ED2-57DB-6A9F-A5BD-B8EA6C8D7F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65F7B4C-EE40-0E54-D720-884D7A473179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FAFA2A-B3F9-80F7-9A7E-C74CF17C24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0901282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076CDC-C47D-8EFA-E7EE-FAD403B5A7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92A8CE3-03CD-4340-6182-DD21A9D9134A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0908DF-75BE-6501-9D68-0F8DC511A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4572523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E30A24-80EC-8E3A-B49C-C773417C2F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57D8844-0611-D266-090A-D720EF48FF89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2D0DF7-3CF3-A067-69DF-E782182C6B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9579141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F62E87-41BC-901B-D03F-04E0F25853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80E286A-8B2C-08DF-9791-B72E1A885F40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DDBB8D-BA18-74CD-752E-B9FAD69B9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0732702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566F87-B25F-CCC9-4868-C165DA0851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6587045-2300-AC73-A5FE-E2EE287D8A3F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0C78DA-6E25-2645-3F58-C91B786F6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3878277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340</TotalTime>
  <Words>57</Words>
  <Application>Microsoft Office PowerPoint</Application>
  <PresentationFormat>Widescreen</PresentationFormat>
  <Paragraphs>9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24</cp:revision>
  <dcterms:created xsi:type="dcterms:W3CDTF">2019-10-21T12:59:19Z</dcterms:created>
  <dcterms:modified xsi:type="dcterms:W3CDTF">2025-12-03T16:37:38Z</dcterms:modified>
</cp:coreProperties>
</file>