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EC00847-F88E-AE35-8779-51F7ACB2D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566" y="1454373"/>
            <a:ext cx="10454868" cy="39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329DE6F-E04B-B1BC-0CCC-D22F9DB9A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9FDC4-177B-A9D9-1810-EBDFD1A71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4499459-CDC0-9E2C-761E-8FD4D5581B4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5E811-548E-942B-5742-6A0B2C948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322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2DF07-8ECD-78A1-1DDE-683FD1FB2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76F9A28-9F3A-DED1-C968-5CC6B3FF3E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FF783-F65C-373F-DE6D-B903011B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196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DA365-23C4-A54D-5C8E-5B6B6B624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5816D95-10A6-2070-5C52-4517D225F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80248-0B38-16C6-14AE-1B112621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666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3C6E6-321C-726E-CACC-F854A081B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707A900-9FB1-0883-EF21-5DA8944132B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5730EF-A4E7-2726-0147-22069109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48626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1DCF8-D508-8427-E547-3F3818D1E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BEC85E6-E366-45AA-F325-4FFF69AEC0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CFCFD-F828-E2ED-325D-648E323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4141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2CA3B-F71F-8621-D45A-B9F627CF2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672A628-FAEC-299A-B70B-20577AD3E2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85C6-A4FF-090D-D27B-09E4B2B5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7647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CE880-97F0-9E22-7C30-11947B09C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4A3D833-8CEB-8847-A49D-418BBE4796B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7EA86-F2F8-2F08-0F80-03CA757B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1259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2025-12-07T02:32:50Z</dcterms:modified>
</cp:coreProperties>
</file>