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7"/>
  </p:notesMasterIdLst>
  <p:handoutMasterIdLst>
    <p:handoutMasterId r:id="rId8"/>
  </p:handoutMasterIdLst>
  <p:sldIdLst>
    <p:sldId id="257" r:id="rId2"/>
    <p:sldId id="274" r:id="rId3"/>
    <p:sldId id="275" r:id="rId4"/>
    <p:sldId id="276" r:id="rId5"/>
    <p:sldId id="27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6CB3FB-5F02-4D85-9380-92B86B4BE040}" v="7" dt="2021-05-13T00:46:55.575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736CB3FB-5F02-4D85-9380-92B86B4BE040}"/>
    <pc:docChg chg="undo custSel addSld delSld modSld">
      <pc:chgData name="Sarah Gothard" userId="0e53f415fda5f162" providerId="LiveId" clId="{736CB3FB-5F02-4D85-9380-92B86B4BE040}" dt="2021-05-13T00:53:20.942" v="31" actId="26606"/>
      <pc:docMkLst>
        <pc:docMk/>
      </pc:docMkLst>
      <pc:sldChg chg="addSp delSp modSp mod">
        <pc:chgData name="Sarah Gothard" userId="0e53f415fda5f162" providerId="LiveId" clId="{736CB3FB-5F02-4D85-9380-92B86B4BE040}" dt="2021-05-13T00:48:04.163" v="18" actId="26606"/>
        <pc:sldMkLst>
          <pc:docMk/>
          <pc:sldMk cId="2211167003" sldId="257"/>
        </pc:sldMkLst>
        <pc:spChg chg="ord">
          <ac:chgData name="Sarah Gothard" userId="0e53f415fda5f162" providerId="LiveId" clId="{736CB3FB-5F02-4D85-9380-92B86B4BE040}" dt="2021-05-13T00:48:04.163" v="18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736CB3FB-5F02-4D85-9380-92B86B4BE040}" dt="2021-05-13T00:48:04.163" v="18" actId="26606"/>
          <ac:spMkLst>
            <pc:docMk/>
            <pc:sldMk cId="2211167003" sldId="257"/>
            <ac:spMk id="80" creationId="{32BC26D8-82FB-445E-AA49-62A77D7C1EE0}"/>
          </ac:spMkLst>
        </pc:spChg>
        <pc:spChg chg="del">
          <ac:chgData name="Sarah Gothard" userId="0e53f415fda5f162" providerId="LiveId" clId="{736CB3FB-5F02-4D85-9380-92B86B4BE040}" dt="2021-05-13T00:48:04.163" v="18" actId="26606"/>
          <ac:spMkLst>
            <pc:docMk/>
            <pc:sldMk cId="2211167003" sldId="257"/>
            <ac:spMk id="82" creationId="{CB44330D-EA18-4254-AA95-EB49948539B8}"/>
          </ac:spMkLst>
        </pc:spChg>
        <pc:spChg chg="add">
          <ac:chgData name="Sarah Gothard" userId="0e53f415fda5f162" providerId="LiveId" clId="{736CB3FB-5F02-4D85-9380-92B86B4BE040}" dt="2021-05-13T00:48:04.163" v="18" actId="26606"/>
          <ac:spMkLst>
            <pc:docMk/>
            <pc:sldMk cId="2211167003" sldId="257"/>
            <ac:spMk id="87" creationId="{32BC26D8-82FB-445E-AA49-62A77D7C1EE0}"/>
          </ac:spMkLst>
        </pc:spChg>
        <pc:spChg chg="add">
          <ac:chgData name="Sarah Gothard" userId="0e53f415fda5f162" providerId="LiveId" clId="{736CB3FB-5F02-4D85-9380-92B86B4BE040}" dt="2021-05-13T00:48:04.163" v="18" actId="26606"/>
          <ac:spMkLst>
            <pc:docMk/>
            <pc:sldMk cId="2211167003" sldId="257"/>
            <ac:spMk id="89" creationId="{CB44330D-EA18-4254-AA95-EB49948539B8}"/>
          </ac:spMkLst>
        </pc:spChg>
        <pc:picChg chg="del">
          <ac:chgData name="Sarah Gothard" userId="0e53f415fda5f162" providerId="LiveId" clId="{736CB3FB-5F02-4D85-9380-92B86B4BE040}" dt="2021-05-13T00:46:49.928" v="0" actId="478"/>
          <ac:picMkLst>
            <pc:docMk/>
            <pc:sldMk cId="2211167003" sldId="257"/>
            <ac:picMk id="3" creationId="{61D75465-8160-4418-B8BE-76A886126DEB}"/>
          </ac:picMkLst>
        </pc:picChg>
        <pc:picChg chg="add mod">
          <ac:chgData name="Sarah Gothard" userId="0e53f415fda5f162" providerId="LiveId" clId="{736CB3FB-5F02-4D85-9380-92B86B4BE040}" dt="2021-05-13T00:48:04.163" v="18" actId="26606"/>
          <ac:picMkLst>
            <pc:docMk/>
            <pc:sldMk cId="2211167003" sldId="257"/>
            <ac:picMk id="4" creationId="{91EFCFF5-8674-47F5-B3C0-F01CDCCE8635}"/>
          </ac:picMkLst>
        </pc:picChg>
      </pc:sldChg>
      <pc:sldChg chg="addSp delSp modSp mod">
        <pc:chgData name="Sarah Gothard" userId="0e53f415fda5f162" providerId="LiveId" clId="{736CB3FB-5F02-4D85-9380-92B86B4BE040}" dt="2021-05-13T00:49:02.950" v="22" actId="26606"/>
        <pc:sldMkLst>
          <pc:docMk/>
          <pc:sldMk cId="1762072195" sldId="274"/>
        </pc:sldMkLst>
        <pc:spChg chg="ord">
          <ac:chgData name="Sarah Gothard" userId="0e53f415fda5f162" providerId="LiveId" clId="{736CB3FB-5F02-4D85-9380-92B86B4BE040}" dt="2021-05-13T00:49:02.950" v="22" actId="26606"/>
          <ac:spMkLst>
            <pc:docMk/>
            <pc:sldMk cId="1762072195" sldId="274"/>
            <ac:spMk id="4" creationId="{734DF08B-C78F-4DB2-8B25-0250E898880A}"/>
          </ac:spMkLst>
        </pc:spChg>
        <pc:spChg chg="del">
          <ac:chgData name="Sarah Gothard" userId="0e53f415fda5f162" providerId="LiveId" clId="{736CB3FB-5F02-4D85-9380-92B86B4BE040}" dt="2021-05-13T00:49:02.950" v="22" actId="26606"/>
          <ac:spMkLst>
            <pc:docMk/>
            <pc:sldMk cId="1762072195" sldId="274"/>
            <ac:spMk id="16" creationId="{32BC26D8-82FB-445E-AA49-62A77D7C1EE0}"/>
          </ac:spMkLst>
        </pc:spChg>
        <pc:spChg chg="del">
          <ac:chgData name="Sarah Gothard" userId="0e53f415fda5f162" providerId="LiveId" clId="{736CB3FB-5F02-4D85-9380-92B86B4BE040}" dt="2021-05-13T00:49:02.950" v="22" actId="26606"/>
          <ac:spMkLst>
            <pc:docMk/>
            <pc:sldMk cId="1762072195" sldId="274"/>
            <ac:spMk id="18" creationId="{CB44330D-EA18-4254-AA95-EB49948539B8}"/>
          </ac:spMkLst>
        </pc:spChg>
        <pc:spChg chg="add">
          <ac:chgData name="Sarah Gothard" userId="0e53f415fda5f162" providerId="LiveId" clId="{736CB3FB-5F02-4D85-9380-92B86B4BE040}" dt="2021-05-13T00:49:02.950" v="22" actId="26606"/>
          <ac:spMkLst>
            <pc:docMk/>
            <pc:sldMk cId="1762072195" sldId="274"/>
            <ac:spMk id="23" creationId="{32BC26D8-82FB-445E-AA49-62A77D7C1EE0}"/>
          </ac:spMkLst>
        </pc:spChg>
        <pc:spChg chg="add">
          <ac:chgData name="Sarah Gothard" userId="0e53f415fda5f162" providerId="LiveId" clId="{736CB3FB-5F02-4D85-9380-92B86B4BE040}" dt="2021-05-13T00:49:02.950" v="22" actId="26606"/>
          <ac:spMkLst>
            <pc:docMk/>
            <pc:sldMk cId="1762072195" sldId="274"/>
            <ac:spMk id="25" creationId="{CB44330D-EA18-4254-AA95-EB49948539B8}"/>
          </ac:spMkLst>
        </pc:spChg>
        <pc:picChg chg="add del">
          <ac:chgData name="Sarah Gothard" userId="0e53f415fda5f162" providerId="LiveId" clId="{736CB3FB-5F02-4D85-9380-92B86B4BE040}" dt="2021-05-13T00:48:22.245" v="20" actId="22"/>
          <ac:picMkLst>
            <pc:docMk/>
            <pc:sldMk cId="1762072195" sldId="274"/>
            <ac:picMk id="3" creationId="{9F1F252F-32E1-4D11-B214-1B4043B9C22A}"/>
          </ac:picMkLst>
        </pc:picChg>
        <pc:picChg chg="add mod">
          <ac:chgData name="Sarah Gothard" userId="0e53f415fda5f162" providerId="LiveId" clId="{736CB3FB-5F02-4D85-9380-92B86B4BE040}" dt="2021-05-13T00:49:02.950" v="22" actId="26606"/>
          <ac:picMkLst>
            <pc:docMk/>
            <pc:sldMk cId="1762072195" sldId="274"/>
            <ac:picMk id="6" creationId="{F70A0913-52F6-44CE-9C22-1FEC7868D5A9}"/>
          </ac:picMkLst>
        </pc:picChg>
        <pc:picChg chg="del">
          <ac:chgData name="Sarah Gothard" userId="0e53f415fda5f162" providerId="LiveId" clId="{736CB3FB-5F02-4D85-9380-92B86B4BE040}" dt="2021-05-13T00:46:51.401" v="1" actId="478"/>
          <ac:picMkLst>
            <pc:docMk/>
            <pc:sldMk cId="1762072195" sldId="274"/>
            <ac:picMk id="7" creationId="{0E45562C-4043-49E3-8808-EDC4EA4D0E0B}"/>
          </ac:picMkLst>
        </pc:picChg>
      </pc:sldChg>
      <pc:sldChg chg="addSp delSp modSp add mod setBg delDesignElem">
        <pc:chgData name="Sarah Gothard" userId="0e53f415fda5f162" providerId="LiveId" clId="{736CB3FB-5F02-4D85-9380-92B86B4BE040}" dt="2021-05-13T00:50:17.130" v="24" actId="26606"/>
        <pc:sldMkLst>
          <pc:docMk/>
          <pc:sldMk cId="465609885" sldId="275"/>
        </pc:sldMkLst>
        <pc:spChg chg="ord">
          <ac:chgData name="Sarah Gothard" userId="0e53f415fda5f162" providerId="LiveId" clId="{736CB3FB-5F02-4D85-9380-92B86B4BE040}" dt="2021-05-13T00:50:17.130" v="24" actId="26606"/>
          <ac:spMkLst>
            <pc:docMk/>
            <pc:sldMk cId="465609885" sldId="275"/>
            <ac:spMk id="4" creationId="{734DF08B-C78F-4DB2-8B25-0250E898880A}"/>
          </ac:spMkLst>
        </pc:spChg>
        <pc:spChg chg="add">
          <ac:chgData name="Sarah Gothard" userId="0e53f415fda5f162" providerId="LiveId" clId="{736CB3FB-5F02-4D85-9380-92B86B4BE040}" dt="2021-05-13T00:50:17.130" v="24" actId="26606"/>
          <ac:spMkLst>
            <pc:docMk/>
            <pc:sldMk cId="465609885" sldId="275"/>
            <ac:spMk id="9" creationId="{32BC26D8-82FB-445E-AA49-62A77D7C1EE0}"/>
          </ac:spMkLst>
        </pc:spChg>
        <pc:spChg chg="add">
          <ac:chgData name="Sarah Gothard" userId="0e53f415fda5f162" providerId="LiveId" clId="{736CB3FB-5F02-4D85-9380-92B86B4BE040}" dt="2021-05-13T00:50:17.130" v="24" actId="26606"/>
          <ac:spMkLst>
            <pc:docMk/>
            <pc:sldMk cId="465609885" sldId="275"/>
            <ac:spMk id="11" creationId="{CB44330D-EA18-4254-AA95-EB49948539B8}"/>
          </ac:spMkLst>
        </pc:spChg>
        <pc:spChg chg="del">
          <ac:chgData name="Sarah Gothard" userId="0e53f415fda5f162" providerId="LiveId" clId="{736CB3FB-5F02-4D85-9380-92B86B4BE040}" dt="2021-05-13T00:46:54.558" v="4"/>
          <ac:spMkLst>
            <pc:docMk/>
            <pc:sldMk cId="465609885" sldId="275"/>
            <ac:spMk id="16" creationId="{32BC26D8-82FB-445E-AA49-62A77D7C1EE0}"/>
          </ac:spMkLst>
        </pc:spChg>
        <pc:spChg chg="del">
          <ac:chgData name="Sarah Gothard" userId="0e53f415fda5f162" providerId="LiveId" clId="{736CB3FB-5F02-4D85-9380-92B86B4BE040}" dt="2021-05-13T00:46:54.558" v="4"/>
          <ac:spMkLst>
            <pc:docMk/>
            <pc:sldMk cId="465609885" sldId="275"/>
            <ac:spMk id="18" creationId="{CB44330D-EA18-4254-AA95-EB49948539B8}"/>
          </ac:spMkLst>
        </pc:spChg>
        <pc:picChg chg="add mod">
          <ac:chgData name="Sarah Gothard" userId="0e53f415fda5f162" providerId="LiveId" clId="{736CB3FB-5F02-4D85-9380-92B86B4BE040}" dt="2021-05-13T00:50:17.130" v="24" actId="26606"/>
          <ac:picMkLst>
            <pc:docMk/>
            <pc:sldMk cId="465609885" sldId="275"/>
            <ac:picMk id="3" creationId="{1E2218AE-51BA-40C0-AF50-D0F537CF9941}"/>
          </ac:picMkLst>
        </pc:picChg>
      </pc:sldChg>
      <pc:sldChg chg="del">
        <pc:chgData name="Sarah Gothard" userId="0e53f415fda5f162" providerId="LiveId" clId="{736CB3FB-5F02-4D85-9380-92B86B4BE040}" dt="2021-05-13T00:46:53.651" v="2" actId="47"/>
        <pc:sldMkLst>
          <pc:docMk/>
          <pc:sldMk cId="3243796603" sldId="275"/>
        </pc:sldMkLst>
      </pc:sldChg>
      <pc:sldChg chg="addSp delSp modSp add mod setBg delDesignElem">
        <pc:chgData name="Sarah Gothard" userId="0e53f415fda5f162" providerId="LiveId" clId="{736CB3FB-5F02-4D85-9380-92B86B4BE040}" dt="2021-05-13T00:51:40.194" v="26" actId="26606"/>
        <pc:sldMkLst>
          <pc:docMk/>
          <pc:sldMk cId="731391493" sldId="276"/>
        </pc:sldMkLst>
        <pc:spChg chg="ord">
          <ac:chgData name="Sarah Gothard" userId="0e53f415fda5f162" providerId="LiveId" clId="{736CB3FB-5F02-4D85-9380-92B86B4BE040}" dt="2021-05-13T00:51:40.194" v="26" actId="26606"/>
          <ac:spMkLst>
            <pc:docMk/>
            <pc:sldMk cId="731391493" sldId="276"/>
            <ac:spMk id="4" creationId="{734DF08B-C78F-4DB2-8B25-0250E898880A}"/>
          </ac:spMkLst>
        </pc:spChg>
        <pc:spChg chg="add">
          <ac:chgData name="Sarah Gothard" userId="0e53f415fda5f162" providerId="LiveId" clId="{736CB3FB-5F02-4D85-9380-92B86B4BE040}" dt="2021-05-13T00:51:40.194" v="26" actId="26606"/>
          <ac:spMkLst>
            <pc:docMk/>
            <pc:sldMk cId="731391493" sldId="276"/>
            <ac:spMk id="9" creationId="{32BC26D8-82FB-445E-AA49-62A77D7C1EE0}"/>
          </ac:spMkLst>
        </pc:spChg>
        <pc:spChg chg="add">
          <ac:chgData name="Sarah Gothard" userId="0e53f415fda5f162" providerId="LiveId" clId="{736CB3FB-5F02-4D85-9380-92B86B4BE040}" dt="2021-05-13T00:51:40.194" v="26" actId="26606"/>
          <ac:spMkLst>
            <pc:docMk/>
            <pc:sldMk cId="731391493" sldId="276"/>
            <ac:spMk id="11" creationId="{CB44330D-EA18-4254-AA95-EB49948539B8}"/>
          </ac:spMkLst>
        </pc:spChg>
        <pc:spChg chg="del">
          <ac:chgData name="Sarah Gothard" userId="0e53f415fda5f162" providerId="LiveId" clId="{736CB3FB-5F02-4D85-9380-92B86B4BE040}" dt="2021-05-13T00:46:54.732" v="6"/>
          <ac:spMkLst>
            <pc:docMk/>
            <pc:sldMk cId="731391493" sldId="276"/>
            <ac:spMk id="16" creationId="{32BC26D8-82FB-445E-AA49-62A77D7C1EE0}"/>
          </ac:spMkLst>
        </pc:spChg>
        <pc:spChg chg="del">
          <ac:chgData name="Sarah Gothard" userId="0e53f415fda5f162" providerId="LiveId" clId="{736CB3FB-5F02-4D85-9380-92B86B4BE040}" dt="2021-05-13T00:46:54.732" v="6"/>
          <ac:spMkLst>
            <pc:docMk/>
            <pc:sldMk cId="731391493" sldId="276"/>
            <ac:spMk id="18" creationId="{CB44330D-EA18-4254-AA95-EB49948539B8}"/>
          </ac:spMkLst>
        </pc:spChg>
        <pc:picChg chg="add mod">
          <ac:chgData name="Sarah Gothard" userId="0e53f415fda5f162" providerId="LiveId" clId="{736CB3FB-5F02-4D85-9380-92B86B4BE040}" dt="2021-05-13T00:51:40.194" v="26" actId="26606"/>
          <ac:picMkLst>
            <pc:docMk/>
            <pc:sldMk cId="731391493" sldId="276"/>
            <ac:picMk id="3" creationId="{347F3D0D-60C5-4E7E-A4E4-7091F08F0CF2}"/>
          </ac:picMkLst>
        </pc:picChg>
      </pc:sldChg>
      <pc:sldChg chg="del">
        <pc:chgData name="Sarah Gothard" userId="0e53f415fda5f162" providerId="LiveId" clId="{736CB3FB-5F02-4D85-9380-92B86B4BE040}" dt="2021-05-13T00:46:53.651" v="2" actId="47"/>
        <pc:sldMkLst>
          <pc:docMk/>
          <pc:sldMk cId="1077097331" sldId="276"/>
        </pc:sldMkLst>
      </pc:sldChg>
      <pc:sldChg chg="del">
        <pc:chgData name="Sarah Gothard" userId="0e53f415fda5f162" providerId="LiveId" clId="{736CB3FB-5F02-4D85-9380-92B86B4BE040}" dt="2021-05-13T00:46:53.651" v="2" actId="47"/>
        <pc:sldMkLst>
          <pc:docMk/>
          <pc:sldMk cId="1450570789" sldId="277"/>
        </pc:sldMkLst>
      </pc:sldChg>
      <pc:sldChg chg="addSp delSp modSp add mod setBg delDesignElem">
        <pc:chgData name="Sarah Gothard" userId="0e53f415fda5f162" providerId="LiveId" clId="{736CB3FB-5F02-4D85-9380-92B86B4BE040}" dt="2021-05-13T00:53:20.942" v="31" actId="26606"/>
        <pc:sldMkLst>
          <pc:docMk/>
          <pc:sldMk cId="3797903497" sldId="277"/>
        </pc:sldMkLst>
        <pc:spChg chg="ord">
          <ac:chgData name="Sarah Gothard" userId="0e53f415fda5f162" providerId="LiveId" clId="{736CB3FB-5F02-4D85-9380-92B86B4BE040}" dt="2021-05-13T00:53:20.942" v="31" actId="26606"/>
          <ac:spMkLst>
            <pc:docMk/>
            <pc:sldMk cId="3797903497" sldId="277"/>
            <ac:spMk id="4" creationId="{734DF08B-C78F-4DB2-8B25-0250E898880A}"/>
          </ac:spMkLst>
        </pc:spChg>
        <pc:spChg chg="add">
          <ac:chgData name="Sarah Gothard" userId="0e53f415fda5f162" providerId="LiveId" clId="{736CB3FB-5F02-4D85-9380-92B86B4BE040}" dt="2021-05-13T00:53:20.942" v="31" actId="26606"/>
          <ac:spMkLst>
            <pc:docMk/>
            <pc:sldMk cId="3797903497" sldId="277"/>
            <ac:spMk id="11" creationId="{32BC26D8-82FB-445E-AA49-62A77D7C1EE0}"/>
          </ac:spMkLst>
        </pc:spChg>
        <pc:spChg chg="add">
          <ac:chgData name="Sarah Gothard" userId="0e53f415fda5f162" providerId="LiveId" clId="{736CB3FB-5F02-4D85-9380-92B86B4BE040}" dt="2021-05-13T00:53:20.942" v="31" actId="26606"/>
          <ac:spMkLst>
            <pc:docMk/>
            <pc:sldMk cId="3797903497" sldId="277"/>
            <ac:spMk id="13" creationId="{CB44330D-EA18-4254-AA95-EB49948539B8}"/>
          </ac:spMkLst>
        </pc:spChg>
        <pc:spChg chg="del">
          <ac:chgData name="Sarah Gothard" userId="0e53f415fda5f162" providerId="LiveId" clId="{736CB3FB-5F02-4D85-9380-92B86B4BE040}" dt="2021-05-13T00:46:54.912" v="8"/>
          <ac:spMkLst>
            <pc:docMk/>
            <pc:sldMk cId="3797903497" sldId="277"/>
            <ac:spMk id="16" creationId="{32BC26D8-82FB-445E-AA49-62A77D7C1EE0}"/>
          </ac:spMkLst>
        </pc:spChg>
        <pc:spChg chg="del">
          <ac:chgData name="Sarah Gothard" userId="0e53f415fda5f162" providerId="LiveId" clId="{736CB3FB-5F02-4D85-9380-92B86B4BE040}" dt="2021-05-13T00:46:54.912" v="8"/>
          <ac:spMkLst>
            <pc:docMk/>
            <pc:sldMk cId="3797903497" sldId="277"/>
            <ac:spMk id="18" creationId="{CB44330D-EA18-4254-AA95-EB49948539B8}"/>
          </ac:spMkLst>
        </pc:spChg>
        <pc:picChg chg="add del">
          <ac:chgData name="Sarah Gothard" userId="0e53f415fda5f162" providerId="LiveId" clId="{736CB3FB-5F02-4D85-9380-92B86B4BE040}" dt="2021-05-13T00:53:19.207" v="29" actId="478"/>
          <ac:picMkLst>
            <pc:docMk/>
            <pc:sldMk cId="3797903497" sldId="277"/>
            <ac:picMk id="3" creationId="{FE950829-2922-44C3-99FE-17C79A0D7D62}"/>
          </ac:picMkLst>
        </pc:picChg>
        <pc:picChg chg="add mod">
          <ac:chgData name="Sarah Gothard" userId="0e53f415fda5f162" providerId="LiveId" clId="{736CB3FB-5F02-4D85-9380-92B86B4BE040}" dt="2021-05-13T00:53:20.942" v="31" actId="26606"/>
          <ac:picMkLst>
            <pc:docMk/>
            <pc:sldMk cId="3797903497" sldId="277"/>
            <ac:picMk id="6" creationId="{5C4B5E1D-DB47-4F5F-BB45-A230AA3FFA57}"/>
          </ac:picMkLst>
        </pc:picChg>
      </pc:sldChg>
      <pc:sldChg chg="delSp add del setBg delDesignElem">
        <pc:chgData name="Sarah Gothard" userId="0e53f415fda5f162" providerId="LiveId" clId="{736CB3FB-5F02-4D85-9380-92B86B4BE040}" dt="2021-05-13T00:51:43.744" v="27" actId="47"/>
        <pc:sldMkLst>
          <pc:docMk/>
          <pc:sldMk cId="3903457276" sldId="278"/>
        </pc:sldMkLst>
        <pc:spChg chg="del">
          <ac:chgData name="Sarah Gothard" userId="0e53f415fda5f162" providerId="LiveId" clId="{736CB3FB-5F02-4D85-9380-92B86B4BE040}" dt="2021-05-13T00:46:55.094" v="10"/>
          <ac:spMkLst>
            <pc:docMk/>
            <pc:sldMk cId="3903457276" sldId="278"/>
            <ac:spMk id="16" creationId="{32BC26D8-82FB-445E-AA49-62A77D7C1EE0}"/>
          </ac:spMkLst>
        </pc:spChg>
        <pc:spChg chg="del">
          <ac:chgData name="Sarah Gothard" userId="0e53f415fda5f162" providerId="LiveId" clId="{736CB3FB-5F02-4D85-9380-92B86B4BE040}" dt="2021-05-13T00:46:55.094" v="10"/>
          <ac:spMkLst>
            <pc:docMk/>
            <pc:sldMk cId="3903457276" sldId="278"/>
            <ac:spMk id="18" creationId="{CB44330D-EA18-4254-AA95-EB49948539B8}"/>
          </ac:spMkLst>
        </pc:spChg>
      </pc:sldChg>
      <pc:sldChg chg="delSp add del setBg delDesignElem">
        <pc:chgData name="Sarah Gothard" userId="0e53f415fda5f162" providerId="LiveId" clId="{736CB3FB-5F02-4D85-9380-92B86B4BE040}" dt="2021-05-13T00:51:43.744" v="27" actId="47"/>
        <pc:sldMkLst>
          <pc:docMk/>
          <pc:sldMk cId="2046132542" sldId="279"/>
        </pc:sldMkLst>
        <pc:spChg chg="del">
          <ac:chgData name="Sarah Gothard" userId="0e53f415fda5f162" providerId="LiveId" clId="{736CB3FB-5F02-4D85-9380-92B86B4BE040}" dt="2021-05-13T00:46:55.267" v="12"/>
          <ac:spMkLst>
            <pc:docMk/>
            <pc:sldMk cId="2046132542" sldId="279"/>
            <ac:spMk id="16" creationId="{32BC26D8-82FB-445E-AA49-62A77D7C1EE0}"/>
          </ac:spMkLst>
        </pc:spChg>
        <pc:spChg chg="del">
          <ac:chgData name="Sarah Gothard" userId="0e53f415fda5f162" providerId="LiveId" clId="{736CB3FB-5F02-4D85-9380-92B86B4BE040}" dt="2021-05-13T00:46:55.267" v="12"/>
          <ac:spMkLst>
            <pc:docMk/>
            <pc:sldMk cId="2046132542" sldId="279"/>
            <ac:spMk id="18" creationId="{CB44330D-EA18-4254-AA95-EB49948539B8}"/>
          </ac:spMkLst>
        </pc:spChg>
      </pc:sldChg>
      <pc:sldChg chg="delSp add del setBg delDesignElem">
        <pc:chgData name="Sarah Gothard" userId="0e53f415fda5f162" providerId="LiveId" clId="{736CB3FB-5F02-4D85-9380-92B86B4BE040}" dt="2021-05-13T00:51:43.744" v="27" actId="47"/>
        <pc:sldMkLst>
          <pc:docMk/>
          <pc:sldMk cId="2833785221" sldId="280"/>
        </pc:sldMkLst>
        <pc:spChg chg="del">
          <ac:chgData name="Sarah Gothard" userId="0e53f415fda5f162" providerId="LiveId" clId="{736CB3FB-5F02-4D85-9380-92B86B4BE040}" dt="2021-05-13T00:46:55.414" v="14"/>
          <ac:spMkLst>
            <pc:docMk/>
            <pc:sldMk cId="2833785221" sldId="280"/>
            <ac:spMk id="16" creationId="{32BC26D8-82FB-445E-AA49-62A77D7C1EE0}"/>
          </ac:spMkLst>
        </pc:spChg>
        <pc:spChg chg="del">
          <ac:chgData name="Sarah Gothard" userId="0e53f415fda5f162" providerId="LiveId" clId="{736CB3FB-5F02-4D85-9380-92B86B4BE040}" dt="2021-05-13T00:46:55.414" v="14"/>
          <ac:spMkLst>
            <pc:docMk/>
            <pc:sldMk cId="2833785221" sldId="280"/>
            <ac:spMk id="18" creationId="{CB44330D-EA18-4254-AA95-EB49948539B8}"/>
          </ac:spMkLst>
        </pc:spChg>
      </pc:sldChg>
      <pc:sldChg chg="delSp add del setBg delDesignElem">
        <pc:chgData name="Sarah Gothard" userId="0e53f415fda5f162" providerId="LiveId" clId="{736CB3FB-5F02-4D85-9380-92B86B4BE040}" dt="2021-05-13T00:51:43.744" v="27" actId="47"/>
        <pc:sldMkLst>
          <pc:docMk/>
          <pc:sldMk cId="2749640612" sldId="281"/>
        </pc:sldMkLst>
        <pc:spChg chg="del">
          <ac:chgData name="Sarah Gothard" userId="0e53f415fda5f162" providerId="LiveId" clId="{736CB3FB-5F02-4D85-9380-92B86B4BE040}" dt="2021-05-13T00:46:55.575" v="16"/>
          <ac:spMkLst>
            <pc:docMk/>
            <pc:sldMk cId="2749640612" sldId="281"/>
            <ac:spMk id="16" creationId="{32BC26D8-82FB-445E-AA49-62A77D7C1EE0}"/>
          </ac:spMkLst>
        </pc:spChg>
        <pc:spChg chg="del">
          <ac:chgData name="Sarah Gothard" userId="0e53f415fda5f162" providerId="LiveId" clId="{736CB3FB-5F02-4D85-9380-92B86B4BE040}" dt="2021-05-13T00:46:55.575" v="16"/>
          <ac:spMkLst>
            <pc:docMk/>
            <pc:sldMk cId="2749640612" sldId="281"/>
            <ac:spMk id="18" creationId="{CB44330D-EA18-4254-AA95-EB49948539B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5/12/2021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5/12/2021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5/12/2021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5/12/2021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EFCFF5-8674-47F5-B3C0-F01CDCCE86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97600"/>
            <a:ext cx="10905066" cy="226280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70A0913-52F6-44CE-9C22-1FEC7868D5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62072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E2218AE-51BA-40C0-AF50-D0F537CF99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65609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7F3D0D-60C5-4E7E-A4E4-7091F08F0C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31391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4B5E1D-DB47-4F5F-BB45-A230AA3FFA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97903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53</Words>
  <Application>Microsoft Office PowerPoint</Application>
  <PresentationFormat>Widescreen</PresentationFormat>
  <Paragraphs>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13</cp:revision>
  <dcterms:created xsi:type="dcterms:W3CDTF">2019-10-03T18:26:20Z</dcterms:created>
  <dcterms:modified xsi:type="dcterms:W3CDTF">2021-05-13T00:53:23Z</dcterms:modified>
</cp:coreProperties>
</file>