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1" r:id="rId3"/>
    <p:sldId id="272" r:id="rId4"/>
    <p:sldId id="273" r:id="rId5"/>
    <p:sldId id="274" r:id="rId6"/>
    <p:sldId id="276" r:id="rId7"/>
    <p:sldId id="277" r:id="rId8"/>
    <p:sldId id="275" r:id="rId9"/>
    <p:sldId id="280" r:id="rId10"/>
    <p:sldId id="28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5/24/2024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5/24/2024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5/24/2024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5/24/2024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5/24/2024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5/24/2024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5/24/2024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5/24/2024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5/24/2024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5/24/2024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5/24/2024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5/24/2024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7F49717B-870A-2924-827D-EE2723669C42}"/>
              </a:ext>
            </a:extLst>
          </p:cNvPr>
          <p:cNvPicPr>
            <a:picLocks noChangeAspect="1"/>
          </p:cNvPicPr>
          <p:nvPr/>
        </p:nvPicPr>
        <p:blipFill>
          <a:blip r:embed="rId3"/>
          <a:stretch>
            <a:fillRect/>
          </a:stretch>
        </p:blipFill>
        <p:spPr>
          <a:xfrm>
            <a:off x="643467" y="2215812"/>
            <a:ext cx="10905066" cy="2426376"/>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pic>
        <p:nvPicPr>
          <p:cNvPr id="3" name="Picture 2">
            <a:extLst>
              <a:ext uri="{FF2B5EF4-FFF2-40B4-BE49-F238E27FC236}">
                <a16:creationId xmlns:a16="http://schemas.microsoft.com/office/drawing/2014/main" id="{EE358C1C-3BF4-3ED2-13B4-20A9BD29C957}"/>
              </a:ext>
            </a:extLst>
          </p:cNvPr>
          <p:cNvPicPr>
            <a:picLocks noChangeAspect="1"/>
          </p:cNvPicPr>
          <p:nvPr/>
        </p:nvPicPr>
        <p:blipFill>
          <a:blip r:embed="rId2"/>
          <a:stretch>
            <a:fillRect/>
          </a:stretch>
        </p:blipFill>
        <p:spPr>
          <a:xfrm>
            <a:off x="0" y="1486594"/>
            <a:ext cx="12192000" cy="3884812"/>
          </a:xfrm>
          <a:prstGeom prst="rect">
            <a:avLst/>
          </a:prstGeom>
        </p:spPr>
      </p:pic>
    </p:spTree>
    <p:extLst>
      <p:ext uri="{BB962C8B-B14F-4D97-AF65-F5344CB8AC3E}">
        <p14:creationId xmlns:p14="http://schemas.microsoft.com/office/powerpoint/2010/main" val="396089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11" name="Picture 10">
            <a:extLst>
              <a:ext uri="{FF2B5EF4-FFF2-40B4-BE49-F238E27FC236}">
                <a16:creationId xmlns:a16="http://schemas.microsoft.com/office/drawing/2014/main" id="{A905ED00-5A04-B0FD-962C-B6C83C3DA23F}"/>
              </a:ext>
            </a:extLst>
          </p:cNvPr>
          <p:cNvPicPr>
            <a:picLocks noChangeAspect="1"/>
          </p:cNvPicPr>
          <p:nvPr/>
        </p:nvPicPr>
        <p:blipFill>
          <a:blip r:embed="rId2"/>
          <a:stretch>
            <a:fillRect/>
          </a:stretch>
        </p:blipFill>
        <p:spPr>
          <a:xfrm>
            <a:off x="0" y="131927"/>
            <a:ext cx="12192000" cy="6594145"/>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5E0F5188-119A-3552-00B9-1934F26A50E9}"/>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1126859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EE358C1C-3BF4-3ED2-13B4-20A9BD29C957}"/>
              </a:ext>
            </a:extLst>
          </p:cNvPr>
          <p:cNvPicPr>
            <a:picLocks noChangeAspect="1"/>
          </p:cNvPicPr>
          <p:nvPr/>
        </p:nvPicPr>
        <p:blipFill>
          <a:blip r:embed="rId2"/>
          <a:stretch>
            <a:fillRect/>
          </a:stretch>
        </p:blipFill>
        <p:spPr>
          <a:xfrm>
            <a:off x="0" y="1486594"/>
            <a:ext cx="12192000" cy="3884812"/>
          </a:xfrm>
          <a:prstGeom prst="rect">
            <a:avLst/>
          </a:prstGeom>
        </p:spPr>
      </p:pic>
    </p:spTree>
    <p:extLst>
      <p:ext uri="{BB962C8B-B14F-4D97-AF65-F5344CB8AC3E}">
        <p14:creationId xmlns:p14="http://schemas.microsoft.com/office/powerpoint/2010/main" val="732975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445AA0AB-61AC-1C43-FF57-5612824FEB97}"/>
              </a:ext>
            </a:extLst>
          </p:cNvPr>
          <p:cNvPicPr>
            <a:picLocks noChangeAspect="1"/>
          </p:cNvPicPr>
          <p:nvPr/>
        </p:nvPicPr>
        <p:blipFill>
          <a:blip r:embed="rId2"/>
          <a:stretch>
            <a:fillRect/>
          </a:stretch>
        </p:blipFill>
        <p:spPr>
          <a:xfrm>
            <a:off x="0" y="475970"/>
            <a:ext cx="12192000" cy="5906060"/>
          </a:xfrm>
          <a:prstGeom prst="rect">
            <a:avLst/>
          </a:prstGeom>
        </p:spPr>
      </p:pic>
    </p:spTree>
    <p:extLst>
      <p:ext uri="{BB962C8B-B14F-4D97-AF65-F5344CB8AC3E}">
        <p14:creationId xmlns:p14="http://schemas.microsoft.com/office/powerpoint/2010/main" val="1393151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pic>
        <p:nvPicPr>
          <p:cNvPr id="3" name="Picture 2">
            <a:extLst>
              <a:ext uri="{FF2B5EF4-FFF2-40B4-BE49-F238E27FC236}">
                <a16:creationId xmlns:a16="http://schemas.microsoft.com/office/drawing/2014/main" id="{5E0F5188-119A-3552-00B9-1934F26A50E9}"/>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2732983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pic>
        <p:nvPicPr>
          <p:cNvPr id="3" name="Picture 2">
            <a:extLst>
              <a:ext uri="{FF2B5EF4-FFF2-40B4-BE49-F238E27FC236}">
                <a16:creationId xmlns:a16="http://schemas.microsoft.com/office/drawing/2014/main" id="{EE358C1C-3BF4-3ED2-13B4-20A9BD29C957}"/>
              </a:ext>
            </a:extLst>
          </p:cNvPr>
          <p:cNvPicPr>
            <a:picLocks noChangeAspect="1"/>
          </p:cNvPicPr>
          <p:nvPr/>
        </p:nvPicPr>
        <p:blipFill>
          <a:blip r:embed="rId2"/>
          <a:stretch>
            <a:fillRect/>
          </a:stretch>
        </p:blipFill>
        <p:spPr>
          <a:xfrm>
            <a:off x="0" y="1486594"/>
            <a:ext cx="12192000" cy="3884812"/>
          </a:xfrm>
          <a:prstGeom prst="rect">
            <a:avLst/>
          </a:prstGeom>
        </p:spPr>
      </p:pic>
    </p:spTree>
    <p:extLst>
      <p:ext uri="{BB962C8B-B14F-4D97-AF65-F5344CB8AC3E}">
        <p14:creationId xmlns:p14="http://schemas.microsoft.com/office/powerpoint/2010/main" val="233178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CDAD5B83-15FC-68DC-AEDD-A74022564CDE}"/>
              </a:ext>
            </a:extLst>
          </p:cNvPr>
          <p:cNvPicPr>
            <a:picLocks noChangeAspect="1"/>
          </p:cNvPicPr>
          <p:nvPr/>
        </p:nvPicPr>
        <p:blipFill>
          <a:blip r:embed="rId2"/>
          <a:stretch>
            <a:fillRect/>
          </a:stretch>
        </p:blipFill>
        <p:spPr>
          <a:xfrm>
            <a:off x="0" y="354121"/>
            <a:ext cx="12192000" cy="6149757"/>
          </a:xfrm>
          <a:prstGeom prst="rect">
            <a:avLst/>
          </a:prstGeom>
        </p:spPr>
      </p:pic>
    </p:spTree>
    <p:extLst>
      <p:ext uri="{BB962C8B-B14F-4D97-AF65-F5344CB8AC3E}">
        <p14:creationId xmlns:p14="http://schemas.microsoft.com/office/powerpoint/2010/main" val="473081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pic>
        <p:nvPicPr>
          <p:cNvPr id="3" name="Picture 2">
            <a:extLst>
              <a:ext uri="{FF2B5EF4-FFF2-40B4-BE49-F238E27FC236}">
                <a16:creationId xmlns:a16="http://schemas.microsoft.com/office/drawing/2014/main" id="{5E0F5188-119A-3552-00B9-1934F26A50E9}"/>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1860933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20</cp:revision>
  <dcterms:created xsi:type="dcterms:W3CDTF">2021-03-05T00:09:04Z</dcterms:created>
  <dcterms:modified xsi:type="dcterms:W3CDTF">2024-05-25T00:44:34Z</dcterms:modified>
</cp:coreProperties>
</file>