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CD270-D14D-41D2-AA81-F22F45ABD2A2}" v="24" dt="2019-10-20T20:26:51.27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>
        <p:scale>
          <a:sx n="50" d="100"/>
          <a:sy n="50" d="100"/>
        </p:scale>
        <p:origin x="1302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A4507F7-A1CF-4C05-BEFE-A1852C3CFE4A}"/>
    <pc:docChg chg="undo custSel mod addSld delSld modSld">
      <pc:chgData name="Sarah Gothard" userId="0e53f415fda5f162" providerId="LiveId" clId="{CA4507F7-A1CF-4C05-BEFE-A1852C3CFE4A}" dt="2019-10-20T20:26:52.380" v="74" actId="26606"/>
      <pc:docMkLst>
        <pc:docMk/>
      </pc:docMkLst>
      <pc:sldChg chg="addSp delSp modSp mod setBg">
        <pc:chgData name="Sarah Gothard" userId="0e53f415fda5f162" providerId="LiveId" clId="{CA4507F7-A1CF-4C05-BEFE-A1852C3CFE4A}" dt="2019-10-20T19:59:27.173" v="13" actId="26606"/>
        <pc:sldMkLst>
          <pc:docMk/>
          <pc:sldMk cId="3995330090" sldId="256"/>
        </pc:sldMkLst>
        <pc:spChg chg="mod ord">
          <ac:chgData name="Sarah Gothard" userId="0e53f415fda5f162" providerId="LiveId" clId="{CA4507F7-A1CF-4C05-BEFE-A1852C3CFE4A}" dt="2019-10-20T19:59:27.173" v="13" actId="26606"/>
          <ac:spMkLst>
            <pc:docMk/>
            <pc:sldMk cId="3995330090" sldId="256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19:59:27.173" v="13" actId="26606"/>
          <ac:spMkLst>
            <pc:docMk/>
            <pc:sldMk cId="3995330090" sldId="256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19:59:27.173" v="13" actId="26606"/>
          <ac:spMkLst>
            <pc:docMk/>
            <pc:sldMk cId="3995330090" sldId="256"/>
            <ac:spMk id="11" creationId="{CB44330D-EA18-4254-AA95-EB49948539B8}"/>
          </ac:spMkLst>
        </pc:spChg>
        <pc:picChg chg="del">
          <ac:chgData name="Sarah Gothard" userId="0e53f415fda5f162" providerId="LiveId" clId="{CA4507F7-A1CF-4C05-BEFE-A1852C3CFE4A}" dt="2019-10-20T19:38:25.740" v="0" actId="478"/>
          <ac:picMkLst>
            <pc:docMk/>
            <pc:sldMk cId="3995330090" sldId="256"/>
            <ac:picMk id="2" creationId="{13A3E752-F814-4CBD-A761-0FD203FAC48C}"/>
          </ac:picMkLst>
        </pc:picChg>
        <pc:picChg chg="add mod">
          <ac:chgData name="Sarah Gothard" userId="0e53f415fda5f162" providerId="LiveId" clId="{CA4507F7-A1CF-4C05-BEFE-A1852C3CFE4A}" dt="2019-10-20T19:59:27.173" v="13" actId="26606"/>
          <ac:picMkLst>
            <pc:docMk/>
            <pc:sldMk cId="3995330090" sldId="256"/>
            <ac:picMk id="3" creationId="{20438D15-2595-43BC-B402-3B9028400497}"/>
          </ac:picMkLst>
        </pc:picChg>
      </pc:sldChg>
      <pc:sldChg chg="addSp delSp modSp mod setBg">
        <pc:chgData name="Sarah Gothard" userId="0e53f415fda5f162" providerId="LiveId" clId="{CA4507F7-A1CF-4C05-BEFE-A1852C3CFE4A}" dt="2019-10-20T20:08:09.993" v="25" actId="26606"/>
        <pc:sldMkLst>
          <pc:docMk/>
          <pc:sldMk cId="3156584385" sldId="265"/>
        </pc:sldMkLst>
        <pc:spChg chg="mod ord">
          <ac:chgData name="Sarah Gothard" userId="0e53f415fda5f162" providerId="LiveId" clId="{CA4507F7-A1CF-4C05-BEFE-A1852C3CFE4A}" dt="2019-10-20T20:08:09.993" v="25" actId="26606"/>
          <ac:spMkLst>
            <pc:docMk/>
            <pc:sldMk cId="3156584385" sldId="265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08:09.993" v="25" actId="26606"/>
          <ac:spMkLst>
            <pc:docMk/>
            <pc:sldMk cId="3156584385" sldId="265"/>
            <ac:spMk id="13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08:09.993" v="25" actId="26606"/>
          <ac:spMkLst>
            <pc:docMk/>
            <pc:sldMk cId="3156584385" sldId="265"/>
            <ac:spMk id="15" creationId="{CB44330D-EA18-4254-AA95-EB49948539B8}"/>
          </ac:spMkLst>
        </pc:spChg>
        <pc:picChg chg="add del">
          <ac:chgData name="Sarah Gothard" userId="0e53f415fda5f162" providerId="LiveId" clId="{CA4507F7-A1CF-4C05-BEFE-A1852C3CFE4A}" dt="2019-10-20T20:03:14.532" v="15" actId="478"/>
          <ac:picMkLst>
            <pc:docMk/>
            <pc:sldMk cId="3156584385" sldId="265"/>
            <ac:picMk id="2" creationId="{DF7C9089-B9E2-4E1A-91B5-A7F3ECECF562}"/>
          </ac:picMkLst>
        </pc:picChg>
        <pc:picChg chg="del">
          <ac:chgData name="Sarah Gothard" userId="0e53f415fda5f162" providerId="LiveId" clId="{CA4507F7-A1CF-4C05-BEFE-A1852C3CFE4A}" dt="2019-10-20T19:38:27.223" v="1" actId="478"/>
          <ac:picMkLst>
            <pc:docMk/>
            <pc:sldMk cId="3156584385" sldId="265"/>
            <ac:picMk id="3" creationId="{8E728403-1D08-4DC0-A0F7-F9657CC98CF8}"/>
          </ac:picMkLst>
        </pc:picChg>
        <pc:picChg chg="add del">
          <ac:chgData name="Sarah Gothard" userId="0e53f415fda5f162" providerId="LiveId" clId="{CA4507F7-A1CF-4C05-BEFE-A1852C3CFE4A}" dt="2019-10-20T20:03:46.476" v="17" actId="478"/>
          <ac:picMkLst>
            <pc:docMk/>
            <pc:sldMk cId="3156584385" sldId="265"/>
            <ac:picMk id="5" creationId="{7D932E69-27A0-4BB5-A376-18287A0B17DE}"/>
          </ac:picMkLst>
        </pc:picChg>
        <pc:picChg chg="add del">
          <ac:chgData name="Sarah Gothard" userId="0e53f415fda5f162" providerId="LiveId" clId="{CA4507F7-A1CF-4C05-BEFE-A1852C3CFE4A}" dt="2019-10-20T20:04:15.200" v="19" actId="478"/>
          <ac:picMkLst>
            <pc:docMk/>
            <pc:sldMk cId="3156584385" sldId="265"/>
            <ac:picMk id="6" creationId="{A2E9A47F-9523-4F73-8E4C-B75C18B57EA9}"/>
          </ac:picMkLst>
        </pc:picChg>
        <pc:picChg chg="add del">
          <ac:chgData name="Sarah Gothard" userId="0e53f415fda5f162" providerId="LiveId" clId="{CA4507F7-A1CF-4C05-BEFE-A1852C3CFE4A}" dt="2019-10-20T20:05:43.838" v="21" actId="478"/>
          <ac:picMkLst>
            <pc:docMk/>
            <pc:sldMk cId="3156584385" sldId="265"/>
            <ac:picMk id="7" creationId="{40F90AAC-8B8B-43DB-90F1-D400D139F64D}"/>
          </ac:picMkLst>
        </pc:picChg>
        <pc:picChg chg="add mod">
          <ac:chgData name="Sarah Gothard" userId="0e53f415fda5f162" providerId="LiveId" clId="{CA4507F7-A1CF-4C05-BEFE-A1852C3CFE4A}" dt="2019-10-20T20:08:09.993" v="25" actId="26606"/>
          <ac:picMkLst>
            <pc:docMk/>
            <pc:sldMk cId="3156584385" sldId="265"/>
            <ac:picMk id="8" creationId="{5FD517BE-F2EA-4C69-8112-D5A47245C8CD}"/>
          </ac:picMkLst>
        </pc:picChg>
      </pc:sldChg>
      <pc:sldChg chg="addSp delSp modSp mod setBg">
        <pc:chgData name="Sarah Gothard" userId="0e53f415fda5f162" providerId="LiveId" clId="{CA4507F7-A1CF-4C05-BEFE-A1852C3CFE4A}" dt="2019-10-20T20:11:27.862" v="29" actId="26606"/>
        <pc:sldMkLst>
          <pc:docMk/>
          <pc:sldMk cId="1482158247" sldId="266"/>
        </pc:sldMkLst>
        <pc:spChg chg="mod ord">
          <ac:chgData name="Sarah Gothard" userId="0e53f415fda5f162" providerId="LiveId" clId="{CA4507F7-A1CF-4C05-BEFE-A1852C3CFE4A}" dt="2019-10-20T20:11:27.862" v="29" actId="26606"/>
          <ac:spMkLst>
            <pc:docMk/>
            <pc:sldMk cId="1482158247" sldId="266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11:27.862" v="29" actId="26606"/>
          <ac:spMkLst>
            <pc:docMk/>
            <pc:sldMk cId="1482158247" sldId="266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11:27.862" v="29" actId="26606"/>
          <ac:spMkLst>
            <pc:docMk/>
            <pc:sldMk cId="1482158247" sldId="266"/>
            <ac:spMk id="11" creationId="{CB44330D-EA18-4254-AA95-EB49948539B8}"/>
          </ac:spMkLst>
        </pc:spChg>
        <pc:picChg chg="del">
          <ac:chgData name="Sarah Gothard" userId="0e53f415fda5f162" providerId="LiveId" clId="{CA4507F7-A1CF-4C05-BEFE-A1852C3CFE4A}" dt="2019-10-20T19:38:28.807" v="2" actId="478"/>
          <ac:picMkLst>
            <pc:docMk/>
            <pc:sldMk cId="1482158247" sldId="266"/>
            <ac:picMk id="2" creationId="{9AD38FE5-B932-4D0F-8844-EA302E9CE200}"/>
          </ac:picMkLst>
        </pc:picChg>
        <pc:picChg chg="add mod">
          <ac:chgData name="Sarah Gothard" userId="0e53f415fda5f162" providerId="LiveId" clId="{CA4507F7-A1CF-4C05-BEFE-A1852C3CFE4A}" dt="2019-10-20T20:11:27.862" v="29" actId="26606"/>
          <ac:picMkLst>
            <pc:docMk/>
            <pc:sldMk cId="1482158247" sldId="266"/>
            <ac:picMk id="3" creationId="{0DDDD2A4-1A50-4B3D-91F3-9490EF8A08F3}"/>
          </ac:picMkLst>
        </pc:picChg>
      </pc:sldChg>
      <pc:sldChg chg="addSp delSp modSp mod setBg">
        <pc:chgData name="Sarah Gothard" userId="0e53f415fda5f162" providerId="LiveId" clId="{CA4507F7-A1CF-4C05-BEFE-A1852C3CFE4A}" dt="2019-10-20T20:25:42.535" v="68" actId="26606"/>
        <pc:sldMkLst>
          <pc:docMk/>
          <pc:sldMk cId="915333566" sldId="267"/>
        </pc:sldMkLst>
        <pc:spChg chg="mod ord">
          <ac:chgData name="Sarah Gothard" userId="0e53f415fda5f162" providerId="LiveId" clId="{CA4507F7-A1CF-4C05-BEFE-A1852C3CFE4A}" dt="2019-10-20T20:25:42.535" v="68" actId="26606"/>
          <ac:spMkLst>
            <pc:docMk/>
            <pc:sldMk cId="915333566" sldId="267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25:42.535" v="68" actId="26606"/>
          <ac:spMkLst>
            <pc:docMk/>
            <pc:sldMk cId="915333566" sldId="267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25:42.535" v="68" actId="26606"/>
          <ac:spMkLst>
            <pc:docMk/>
            <pc:sldMk cId="915333566" sldId="267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0T20:25:42.535" v="68" actId="26606"/>
          <ac:picMkLst>
            <pc:docMk/>
            <pc:sldMk cId="915333566" sldId="267"/>
            <ac:picMk id="2" creationId="{CE91B9A8-4B39-43F7-ABF7-EE035BA8568C}"/>
          </ac:picMkLst>
        </pc:picChg>
        <pc:picChg chg="del">
          <ac:chgData name="Sarah Gothard" userId="0e53f415fda5f162" providerId="LiveId" clId="{CA4507F7-A1CF-4C05-BEFE-A1852C3CFE4A}" dt="2019-10-20T19:38:30.421" v="3" actId="478"/>
          <ac:picMkLst>
            <pc:docMk/>
            <pc:sldMk cId="915333566" sldId="267"/>
            <ac:picMk id="3" creationId="{66FE1E21-D510-4345-96D4-1FBED13AB41D}"/>
          </ac:picMkLst>
        </pc:picChg>
      </pc:sldChg>
      <pc:sldChg chg="addSp modSp add mod setBg">
        <pc:chgData name="Sarah Gothard" userId="0e53f415fda5f162" providerId="LiveId" clId="{CA4507F7-A1CF-4C05-BEFE-A1852C3CFE4A}" dt="2019-10-20T20:08:07.412" v="24" actId="26606"/>
        <pc:sldMkLst>
          <pc:docMk/>
          <pc:sldMk cId="2919299088" sldId="268"/>
        </pc:sldMkLst>
        <pc:spChg chg="mod ord">
          <ac:chgData name="Sarah Gothard" userId="0e53f415fda5f162" providerId="LiveId" clId="{CA4507F7-A1CF-4C05-BEFE-A1852C3CFE4A}" dt="2019-10-20T20:08:07.412" v="24" actId="26606"/>
          <ac:spMkLst>
            <pc:docMk/>
            <pc:sldMk cId="2919299088" sldId="268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08:07.412" v="24" actId="26606"/>
          <ac:spMkLst>
            <pc:docMk/>
            <pc:sldMk cId="2919299088" sldId="268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08:07.412" v="24" actId="26606"/>
          <ac:spMkLst>
            <pc:docMk/>
            <pc:sldMk cId="2919299088" sldId="268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0T20:08:07.412" v="24" actId="26606"/>
          <ac:picMkLst>
            <pc:docMk/>
            <pc:sldMk cId="2919299088" sldId="268"/>
            <ac:picMk id="2" creationId="{F702DF69-49A1-4828-93A9-A19B4F0BCD2F}"/>
          </ac:picMkLst>
        </pc:picChg>
      </pc:sldChg>
      <pc:sldChg chg="del">
        <pc:chgData name="Sarah Gothard" userId="0e53f415fda5f162" providerId="LiveId" clId="{CA4507F7-A1CF-4C05-BEFE-A1852C3CFE4A}" dt="2019-10-20T19:38:34.802" v="4" actId="2696"/>
        <pc:sldMkLst>
          <pc:docMk/>
          <pc:sldMk cId="4222792918" sldId="268"/>
        </pc:sldMkLst>
      </pc:sldChg>
      <pc:sldChg chg="del">
        <pc:chgData name="Sarah Gothard" userId="0e53f415fda5f162" providerId="LiveId" clId="{CA4507F7-A1CF-4C05-BEFE-A1852C3CFE4A}" dt="2019-10-20T19:38:34.810" v="5" actId="2696"/>
        <pc:sldMkLst>
          <pc:docMk/>
          <pc:sldMk cId="166759520" sldId="269"/>
        </pc:sldMkLst>
      </pc:sldChg>
      <pc:sldChg chg="addSp delSp modSp add mod setBg">
        <pc:chgData name="Sarah Gothard" userId="0e53f415fda5f162" providerId="LiveId" clId="{CA4507F7-A1CF-4C05-BEFE-A1852C3CFE4A}" dt="2019-10-20T20:14:00.184" v="53" actId="26606"/>
        <pc:sldMkLst>
          <pc:docMk/>
          <pc:sldMk cId="2525521981" sldId="269"/>
        </pc:sldMkLst>
        <pc:spChg chg="mod ord">
          <ac:chgData name="Sarah Gothard" userId="0e53f415fda5f162" providerId="LiveId" clId="{CA4507F7-A1CF-4C05-BEFE-A1852C3CFE4A}" dt="2019-10-20T20:14:00.184" v="53" actId="26606"/>
          <ac:spMkLst>
            <pc:docMk/>
            <pc:sldMk cId="2525521981" sldId="269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14:00.184" v="53" actId="26606"/>
          <ac:spMkLst>
            <pc:docMk/>
            <pc:sldMk cId="2525521981" sldId="269"/>
            <ac:spMk id="6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14:00.184" v="53" actId="26606"/>
          <ac:spMkLst>
            <pc:docMk/>
            <pc:sldMk cId="2525521981" sldId="269"/>
            <ac:spMk id="7" creationId="{CB44330D-EA18-4254-AA95-EB49948539B8}"/>
          </ac:spMkLst>
        </pc:spChg>
        <pc:spChg chg="add del">
          <ac:chgData name="Sarah Gothard" userId="0e53f415fda5f162" providerId="LiveId" clId="{CA4507F7-A1CF-4C05-BEFE-A1852C3CFE4A}" dt="2019-10-20T20:13:55.121" v="50" actId="26606"/>
          <ac:spMkLst>
            <pc:docMk/>
            <pc:sldMk cId="2525521981" sldId="269"/>
            <ac:spMk id="9" creationId="{32BC26D8-82FB-445E-AA49-62A77D7C1EE0}"/>
          </ac:spMkLst>
        </pc:spChg>
        <pc:spChg chg="add del">
          <ac:chgData name="Sarah Gothard" userId="0e53f415fda5f162" providerId="LiveId" clId="{CA4507F7-A1CF-4C05-BEFE-A1852C3CFE4A}" dt="2019-10-20T20:13:55.121" v="50" actId="26606"/>
          <ac:spMkLst>
            <pc:docMk/>
            <pc:sldMk cId="2525521981" sldId="269"/>
            <ac:spMk id="11" creationId="{CB44330D-EA18-4254-AA95-EB49948539B8}"/>
          </ac:spMkLst>
        </pc:spChg>
        <pc:picChg chg="add del mod">
          <ac:chgData name="Sarah Gothard" userId="0e53f415fda5f162" providerId="LiveId" clId="{CA4507F7-A1CF-4C05-BEFE-A1852C3CFE4A}" dt="2019-10-20T20:13:55.603" v="51"/>
          <ac:picMkLst>
            <pc:docMk/>
            <pc:sldMk cId="2525521981" sldId="269"/>
            <ac:picMk id="2" creationId="{66BDA498-840D-4626-80CB-6B2871DC2D00}"/>
          </ac:picMkLst>
        </pc:picChg>
        <pc:picChg chg="add mod">
          <ac:chgData name="Sarah Gothard" userId="0e53f415fda5f162" providerId="LiveId" clId="{CA4507F7-A1CF-4C05-BEFE-A1852C3CFE4A}" dt="2019-10-20T20:14:00.184" v="53" actId="26606"/>
          <ac:picMkLst>
            <pc:docMk/>
            <pc:sldMk cId="2525521981" sldId="269"/>
            <ac:picMk id="3" creationId="{EBF87D66-4141-4B19-9607-056469896AD1}"/>
          </ac:picMkLst>
        </pc:picChg>
      </pc:sldChg>
      <pc:sldChg chg="del">
        <pc:chgData name="Sarah Gothard" userId="0e53f415fda5f162" providerId="LiveId" clId="{CA4507F7-A1CF-4C05-BEFE-A1852C3CFE4A}" dt="2019-10-20T19:38:34.817" v="6" actId="2696"/>
        <pc:sldMkLst>
          <pc:docMk/>
          <pc:sldMk cId="707371871" sldId="270"/>
        </pc:sldMkLst>
      </pc:sldChg>
      <pc:sldChg chg="addSp modSp add mod setBg">
        <pc:chgData name="Sarah Gothard" userId="0e53f415fda5f162" providerId="LiveId" clId="{CA4507F7-A1CF-4C05-BEFE-A1852C3CFE4A}" dt="2019-10-20T20:26:23.375" v="70" actId="26606"/>
        <pc:sldMkLst>
          <pc:docMk/>
          <pc:sldMk cId="2940324014" sldId="270"/>
        </pc:sldMkLst>
        <pc:spChg chg="mod ord">
          <ac:chgData name="Sarah Gothard" userId="0e53f415fda5f162" providerId="LiveId" clId="{CA4507F7-A1CF-4C05-BEFE-A1852C3CFE4A}" dt="2019-10-20T20:26:23.375" v="70" actId="26606"/>
          <ac:spMkLst>
            <pc:docMk/>
            <pc:sldMk cId="2940324014" sldId="270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26:23.375" v="70" actId="26606"/>
          <ac:spMkLst>
            <pc:docMk/>
            <pc:sldMk cId="2940324014" sldId="270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26:23.375" v="70" actId="26606"/>
          <ac:spMkLst>
            <pc:docMk/>
            <pc:sldMk cId="2940324014" sldId="270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0T20:26:23.375" v="70" actId="26606"/>
          <ac:picMkLst>
            <pc:docMk/>
            <pc:sldMk cId="2940324014" sldId="270"/>
            <ac:picMk id="2" creationId="{B20DBCC1-6443-4D08-9F40-39904265B231}"/>
          </ac:picMkLst>
        </pc:picChg>
      </pc:sldChg>
      <pc:sldChg chg="addSp modSp add mod setBg">
        <pc:chgData name="Sarah Gothard" userId="0e53f415fda5f162" providerId="LiveId" clId="{CA4507F7-A1CF-4C05-BEFE-A1852C3CFE4A}" dt="2019-10-20T20:09:14.799" v="27" actId="26606"/>
        <pc:sldMkLst>
          <pc:docMk/>
          <pc:sldMk cId="3099668658" sldId="271"/>
        </pc:sldMkLst>
        <pc:spChg chg="mod ord">
          <ac:chgData name="Sarah Gothard" userId="0e53f415fda5f162" providerId="LiveId" clId="{CA4507F7-A1CF-4C05-BEFE-A1852C3CFE4A}" dt="2019-10-20T20:09:14.799" v="27" actId="26606"/>
          <ac:spMkLst>
            <pc:docMk/>
            <pc:sldMk cId="3099668658" sldId="271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09:14.799" v="27" actId="26606"/>
          <ac:spMkLst>
            <pc:docMk/>
            <pc:sldMk cId="3099668658" sldId="271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09:14.799" v="27" actId="26606"/>
          <ac:spMkLst>
            <pc:docMk/>
            <pc:sldMk cId="3099668658" sldId="271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0T20:09:14.799" v="27" actId="26606"/>
          <ac:picMkLst>
            <pc:docMk/>
            <pc:sldMk cId="3099668658" sldId="271"/>
            <ac:picMk id="2" creationId="{95720B58-C1A2-4096-9860-70F5E8355A4D}"/>
          </ac:picMkLst>
        </pc:picChg>
      </pc:sldChg>
      <pc:sldChg chg="addSp modSp add mod setBg">
        <pc:chgData name="Sarah Gothard" userId="0e53f415fda5f162" providerId="LiveId" clId="{CA4507F7-A1CF-4C05-BEFE-A1852C3CFE4A}" dt="2019-10-20T20:15:15.203" v="55" actId="26606"/>
        <pc:sldMkLst>
          <pc:docMk/>
          <pc:sldMk cId="2520687483" sldId="272"/>
        </pc:sldMkLst>
        <pc:spChg chg="mod ord">
          <ac:chgData name="Sarah Gothard" userId="0e53f415fda5f162" providerId="LiveId" clId="{CA4507F7-A1CF-4C05-BEFE-A1852C3CFE4A}" dt="2019-10-20T20:15:15.203" v="55" actId="26606"/>
          <ac:spMkLst>
            <pc:docMk/>
            <pc:sldMk cId="2520687483" sldId="272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15:15.203" v="55" actId="26606"/>
          <ac:spMkLst>
            <pc:docMk/>
            <pc:sldMk cId="2520687483" sldId="272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15:15.203" v="55" actId="26606"/>
          <ac:spMkLst>
            <pc:docMk/>
            <pc:sldMk cId="2520687483" sldId="272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0T20:15:15.203" v="55" actId="26606"/>
          <ac:picMkLst>
            <pc:docMk/>
            <pc:sldMk cId="2520687483" sldId="272"/>
            <ac:picMk id="2" creationId="{C281C383-4D3D-467B-A35E-2AA6CC2D0315}"/>
          </ac:picMkLst>
        </pc:picChg>
      </pc:sldChg>
      <pc:sldChg chg="addSp delSp modSp add mod setBg">
        <pc:chgData name="Sarah Gothard" userId="0e53f415fda5f162" providerId="LiveId" clId="{CA4507F7-A1CF-4C05-BEFE-A1852C3CFE4A}" dt="2019-10-20T20:26:52.380" v="74" actId="26606"/>
        <pc:sldMkLst>
          <pc:docMk/>
          <pc:sldMk cId="2705978268" sldId="273"/>
        </pc:sldMkLst>
        <pc:spChg chg="mod ord">
          <ac:chgData name="Sarah Gothard" userId="0e53f415fda5f162" providerId="LiveId" clId="{CA4507F7-A1CF-4C05-BEFE-A1852C3CFE4A}" dt="2019-10-20T20:26:52.380" v="74" actId="26606"/>
          <ac:spMkLst>
            <pc:docMk/>
            <pc:sldMk cId="2705978268" sldId="273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0T20:26:52.380" v="74" actId="26606"/>
          <ac:spMkLst>
            <pc:docMk/>
            <pc:sldMk cId="2705978268" sldId="273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0T20:26:52.380" v="74" actId="26606"/>
          <ac:spMkLst>
            <pc:docMk/>
            <pc:sldMk cId="2705978268" sldId="273"/>
            <ac:spMk id="11" creationId="{CB44330D-EA18-4254-AA95-EB49948539B8}"/>
          </ac:spMkLst>
        </pc:spChg>
        <pc:picChg chg="add del">
          <ac:chgData name="Sarah Gothard" userId="0e53f415fda5f162" providerId="LiveId" clId="{CA4507F7-A1CF-4C05-BEFE-A1852C3CFE4A}" dt="2019-10-20T20:26:47.413" v="72"/>
          <ac:picMkLst>
            <pc:docMk/>
            <pc:sldMk cId="2705978268" sldId="273"/>
            <ac:picMk id="2" creationId="{817F338D-8605-420C-9D41-05474917D88D}"/>
          </ac:picMkLst>
        </pc:picChg>
        <pc:picChg chg="add mod">
          <ac:chgData name="Sarah Gothard" userId="0e53f415fda5f162" providerId="LiveId" clId="{CA4507F7-A1CF-4C05-BEFE-A1852C3CFE4A}" dt="2019-10-20T20:26:52.380" v="74" actId="26606"/>
          <ac:picMkLst>
            <pc:docMk/>
            <pc:sldMk cId="2705978268" sldId="273"/>
            <ac:picMk id="3" creationId="{6F974167-6AAA-4D94-8A7D-C3E4FA113C86}"/>
          </ac:picMkLst>
        </pc:picChg>
      </pc:sldChg>
      <pc:sldChg chg="addSp delSp add del">
        <pc:chgData name="Sarah Gothard" userId="0e53f415fda5f162" providerId="LiveId" clId="{CA4507F7-A1CF-4C05-BEFE-A1852C3CFE4A}" dt="2019-10-20T20:15:23.001" v="58" actId="2696"/>
        <pc:sldMkLst>
          <pc:docMk/>
          <pc:sldMk cId="1935347830" sldId="274"/>
        </pc:sldMkLst>
        <pc:picChg chg="add del">
          <ac:chgData name="Sarah Gothard" userId="0e53f415fda5f162" providerId="LiveId" clId="{CA4507F7-A1CF-4C05-BEFE-A1852C3CFE4A}" dt="2019-10-20T20:15:19.472" v="57" actId="478"/>
          <ac:picMkLst>
            <pc:docMk/>
            <pc:sldMk cId="1935347830" sldId="274"/>
            <ac:picMk id="2" creationId="{FD04C1CA-E8CF-4929-925D-0F17004961A2}"/>
          </ac:picMkLst>
        </pc:picChg>
      </pc:sldChg>
      <pc:sldChg chg="add del">
        <pc:chgData name="Sarah Gothard" userId="0e53f415fda5f162" providerId="LiveId" clId="{CA4507F7-A1CF-4C05-BEFE-A1852C3CFE4A}" dt="2019-10-20T20:15:23.009" v="59" actId="2696"/>
        <pc:sldMkLst>
          <pc:docMk/>
          <pc:sldMk cId="2373236154" sldId="275"/>
        </pc:sldMkLst>
      </pc:sldChg>
      <pc:sldChg chg="add del">
        <pc:chgData name="Sarah Gothard" userId="0e53f415fda5f162" providerId="LiveId" clId="{CA4507F7-A1CF-4C05-BEFE-A1852C3CFE4A}" dt="2019-10-20T20:15:23.018" v="60" actId="2696"/>
        <pc:sldMkLst>
          <pc:docMk/>
          <pc:sldMk cId="2600327559" sldId="276"/>
        </pc:sldMkLst>
      </pc:sldChg>
      <pc:sldChg chg="add del">
        <pc:chgData name="Sarah Gothard" userId="0e53f415fda5f162" providerId="LiveId" clId="{CA4507F7-A1CF-4C05-BEFE-A1852C3CFE4A}" dt="2019-10-20T20:15:23.028" v="61" actId="2696"/>
        <pc:sldMkLst>
          <pc:docMk/>
          <pc:sldMk cId="2500464375" sldId="277"/>
        </pc:sldMkLst>
      </pc:sldChg>
      <pc:sldChg chg="add del">
        <pc:chgData name="Sarah Gothard" userId="0e53f415fda5f162" providerId="LiveId" clId="{CA4507F7-A1CF-4C05-BEFE-A1852C3CFE4A}" dt="2019-10-20T20:15:23.037" v="62" actId="2696"/>
        <pc:sldMkLst>
          <pc:docMk/>
          <pc:sldMk cId="1670616409" sldId="278"/>
        </pc:sldMkLst>
      </pc:sldChg>
      <pc:sldChg chg="add del">
        <pc:chgData name="Sarah Gothard" userId="0e53f415fda5f162" providerId="LiveId" clId="{CA4507F7-A1CF-4C05-BEFE-A1852C3CFE4A}" dt="2019-10-20T20:15:23.046" v="63" actId="2696"/>
        <pc:sldMkLst>
          <pc:docMk/>
          <pc:sldMk cId="2792293690" sldId="279"/>
        </pc:sldMkLst>
      </pc:sldChg>
      <pc:sldChg chg="add del">
        <pc:chgData name="Sarah Gothard" userId="0e53f415fda5f162" providerId="LiveId" clId="{CA4507F7-A1CF-4C05-BEFE-A1852C3CFE4A}" dt="2019-10-20T20:15:23.054" v="64" actId="2696"/>
        <pc:sldMkLst>
          <pc:docMk/>
          <pc:sldMk cId="202729496" sldId="280"/>
        </pc:sldMkLst>
      </pc:sldChg>
      <pc:sldChg chg="add del">
        <pc:chgData name="Sarah Gothard" userId="0e53f415fda5f162" providerId="LiveId" clId="{CA4507F7-A1CF-4C05-BEFE-A1852C3CFE4A}" dt="2019-10-20T20:15:23.062" v="65" actId="2696"/>
        <pc:sldMkLst>
          <pc:docMk/>
          <pc:sldMk cId="1671138876" sldId="281"/>
        </pc:sldMkLst>
      </pc:sldChg>
      <pc:sldChg chg="add del">
        <pc:chgData name="Sarah Gothard" userId="0e53f415fda5f162" providerId="LiveId" clId="{CA4507F7-A1CF-4C05-BEFE-A1852C3CFE4A}" dt="2019-10-20T20:15:23.073" v="66" actId="2696"/>
        <pc:sldMkLst>
          <pc:docMk/>
          <pc:sldMk cId="135899899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9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8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35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1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85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99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43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9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75FF-30B2-4514-8091-A42EEA823808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D00B-BA99-48B3-B157-BB436FC172DF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C11F-C41E-4A4E-8465-E750B6A64E6F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D6DC-8BB3-40FD-AC07-A0ED8198E042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AC677-1603-4DF4-B91F-EDDE908FEF5B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C5AB8-F733-49FF-B898-582F31BCD2EF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728-4E02-449F-B4DF-08BEA7DD4B94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2B90-85C9-41CE-9A84-0544B6F91B43}" type="datetime1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5FF2-D9D5-40DF-8330-6307A4602191}" type="datetime1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3EFA-0410-4CD8-9B40-F312175DD52C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224-F648-45DF-996F-DE65AF173673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90867-8808-44BE-9232-72F2FB886409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438D15-2595-43BC-B402-3B9028400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974167-6AAA-4D94-8A7D-C3E4FA113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651509"/>
            <a:ext cx="11963400" cy="38581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4E40D-7F49-23BF-2865-AA8B861BF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7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D517BE-F2EA-4C69-8112-D5A47245C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85725"/>
            <a:ext cx="11887200" cy="66865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8722A6-C956-290E-43FB-0FB4B4DBD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8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DDD2A4-1A50-4B3D-91F3-9490EF8A0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51" y="104230"/>
            <a:ext cx="11769098" cy="664953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14AA7-5468-991C-1D45-58DDA718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5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91B9A8-4B39-43F7-ABF7-EE035BA856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" y="1689608"/>
            <a:ext cx="12058650" cy="388891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8BE46-A6F1-8CBF-5B57-8BD527D8B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3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02DF69-49A1-4828-93A9-A19B4F0BC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067" y="147997"/>
            <a:ext cx="11717866" cy="656200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D4D95-8245-BFF4-33AD-759FB764F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9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F87D66-4141-4B19-9607-056469896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56" y="95250"/>
            <a:ext cx="11800888" cy="66675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1F5CF-86C4-9ADF-75AB-FE65B948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52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0DBCC1-6443-4D08-9F40-39904265B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08" y="1526866"/>
            <a:ext cx="11796183" cy="380426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60A6-3D02-3E6C-ADE9-7FD41FCA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720B58-C1A2-4096-9860-70F5E8355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" y="60103"/>
            <a:ext cx="11925300" cy="673779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742D0-25ED-04BA-8807-EC670508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6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81C383-4D3D-467B-A35E-2AA6CC2D0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0"/>
            <a:ext cx="12001500" cy="681085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90A88-946B-4846-F931-1D75BDEE1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87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Office PowerPoint</Application>
  <PresentationFormat>Widescreen</PresentationFormat>
  <Paragraphs>21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</cp:revision>
  <dcterms:created xsi:type="dcterms:W3CDTF">2019-10-20T20:26:52Z</dcterms:created>
  <dcterms:modified xsi:type="dcterms:W3CDTF">2024-10-16T12:50:55Z</dcterms:modified>
</cp:coreProperties>
</file>