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4"/>
  </p:notesMasterIdLst>
  <p:handoutMasterIdLst>
    <p:handoutMasterId r:id="rId5"/>
  </p:handoutMasterIdLst>
  <p:sldIdLst>
    <p:sldId id="257" r:id="rId2"/>
    <p:sldId id="27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93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D2FB7CD6-AD6C-4BDE-9EE2-32CF4A8058AC}"/>
    <pc:docChg chg="undo custSel addSld delSld modSld">
      <pc:chgData name="Sarah Gothard" userId="0e53f415fda5f162" providerId="LiveId" clId="{D2FB7CD6-AD6C-4BDE-9EE2-32CF4A8058AC}" dt="2021-08-04T01:12:03.236" v="21" actId="47"/>
      <pc:docMkLst>
        <pc:docMk/>
      </pc:docMkLst>
      <pc:sldChg chg="addSp delSp modSp mod">
        <pc:chgData name="Sarah Gothard" userId="0e53f415fda5f162" providerId="LiveId" clId="{D2FB7CD6-AD6C-4BDE-9EE2-32CF4A8058AC}" dt="2021-07-31T13:09:21.033" v="3" actId="26606"/>
        <pc:sldMkLst>
          <pc:docMk/>
          <pc:sldMk cId="2211167003" sldId="257"/>
        </pc:sldMkLst>
        <pc:spChg chg="ord">
          <ac:chgData name="Sarah Gothard" userId="0e53f415fda5f162" providerId="LiveId" clId="{D2FB7CD6-AD6C-4BDE-9EE2-32CF4A8058AC}" dt="2021-07-31T13:09:21.033" v="3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D2FB7CD6-AD6C-4BDE-9EE2-32CF4A8058AC}" dt="2021-07-31T13:09:21.033" v="3" actId="26606"/>
          <ac:spMkLst>
            <pc:docMk/>
            <pc:sldMk cId="2211167003" sldId="257"/>
            <ac:spMk id="71" creationId="{32BC26D8-82FB-445E-AA49-62A77D7C1EE0}"/>
          </ac:spMkLst>
        </pc:spChg>
        <pc:spChg chg="del">
          <ac:chgData name="Sarah Gothard" userId="0e53f415fda5f162" providerId="LiveId" clId="{D2FB7CD6-AD6C-4BDE-9EE2-32CF4A8058AC}" dt="2021-07-31T13:09:21.033" v="3" actId="26606"/>
          <ac:spMkLst>
            <pc:docMk/>
            <pc:sldMk cId="2211167003" sldId="257"/>
            <ac:spMk id="73" creationId="{CB44330D-EA18-4254-AA95-EB49948539B8}"/>
          </ac:spMkLst>
        </pc:spChg>
        <pc:spChg chg="add">
          <ac:chgData name="Sarah Gothard" userId="0e53f415fda5f162" providerId="LiveId" clId="{D2FB7CD6-AD6C-4BDE-9EE2-32CF4A8058AC}" dt="2021-07-31T13:09:21.033" v="3" actId="26606"/>
          <ac:spMkLst>
            <pc:docMk/>
            <pc:sldMk cId="2211167003" sldId="257"/>
            <ac:spMk id="78" creationId="{32BC26D8-82FB-445E-AA49-62A77D7C1EE0}"/>
          </ac:spMkLst>
        </pc:spChg>
        <pc:spChg chg="add">
          <ac:chgData name="Sarah Gothard" userId="0e53f415fda5f162" providerId="LiveId" clId="{D2FB7CD6-AD6C-4BDE-9EE2-32CF4A8058AC}" dt="2021-07-31T13:09:21.033" v="3" actId="26606"/>
          <ac:spMkLst>
            <pc:docMk/>
            <pc:sldMk cId="2211167003" sldId="257"/>
            <ac:spMk id="80" creationId="{CB44330D-EA18-4254-AA95-EB49948539B8}"/>
          </ac:spMkLst>
        </pc:spChg>
        <pc:picChg chg="del">
          <ac:chgData name="Sarah Gothard" userId="0e53f415fda5f162" providerId="LiveId" clId="{D2FB7CD6-AD6C-4BDE-9EE2-32CF4A8058AC}" dt="2021-07-31T13:08:37.174" v="1" actId="478"/>
          <ac:picMkLst>
            <pc:docMk/>
            <pc:sldMk cId="2211167003" sldId="257"/>
            <ac:picMk id="7" creationId="{256006E4-E7C8-4026-8B35-78CA039D8BDA}"/>
          </ac:picMkLst>
        </pc:picChg>
        <pc:picChg chg="add mod">
          <ac:chgData name="Sarah Gothard" userId="0e53f415fda5f162" providerId="LiveId" clId="{D2FB7CD6-AD6C-4BDE-9EE2-32CF4A8058AC}" dt="2021-07-31T13:09:21.033" v="3" actId="26606"/>
          <ac:picMkLst>
            <pc:docMk/>
            <pc:sldMk cId="2211167003" sldId="257"/>
            <ac:picMk id="9" creationId="{CEEF18BD-C6E5-4BA3-ACE6-EE95BC578A69}"/>
          </ac:picMkLst>
        </pc:picChg>
      </pc:sldChg>
      <pc:sldChg chg="addSp delSp modSp del mod">
        <pc:chgData name="Sarah Gothard" userId="0e53f415fda5f162" providerId="LiveId" clId="{D2FB7CD6-AD6C-4BDE-9EE2-32CF4A8058AC}" dt="2021-08-04T01:12:03.236" v="21" actId="47"/>
        <pc:sldMkLst>
          <pc:docMk/>
          <pc:sldMk cId="1184173229" sldId="276"/>
        </pc:sldMkLst>
        <pc:spChg chg="ord">
          <ac:chgData name="Sarah Gothard" userId="0e53f415fda5f162" providerId="LiveId" clId="{D2FB7CD6-AD6C-4BDE-9EE2-32CF4A8058AC}" dt="2021-07-31T13:09:30.825" v="5" actId="26606"/>
          <ac:spMkLst>
            <pc:docMk/>
            <pc:sldMk cId="1184173229" sldId="276"/>
            <ac:spMk id="4" creationId="{734DF08B-C78F-4DB2-8B25-0250E898880A}"/>
          </ac:spMkLst>
        </pc:spChg>
        <pc:spChg chg="del">
          <ac:chgData name="Sarah Gothard" userId="0e53f415fda5f162" providerId="LiveId" clId="{D2FB7CD6-AD6C-4BDE-9EE2-32CF4A8058AC}" dt="2021-07-31T13:09:30.825" v="5" actId="26606"/>
          <ac:spMkLst>
            <pc:docMk/>
            <pc:sldMk cId="1184173229" sldId="276"/>
            <ac:spMk id="25" creationId="{32BC26D8-82FB-445E-AA49-62A77D7C1EE0}"/>
          </ac:spMkLst>
        </pc:spChg>
        <pc:spChg chg="del">
          <ac:chgData name="Sarah Gothard" userId="0e53f415fda5f162" providerId="LiveId" clId="{D2FB7CD6-AD6C-4BDE-9EE2-32CF4A8058AC}" dt="2021-07-31T13:09:30.825" v="5" actId="26606"/>
          <ac:spMkLst>
            <pc:docMk/>
            <pc:sldMk cId="1184173229" sldId="276"/>
            <ac:spMk id="27" creationId="{CB44330D-EA18-4254-AA95-EB49948539B8}"/>
          </ac:spMkLst>
        </pc:spChg>
        <pc:spChg chg="add">
          <ac:chgData name="Sarah Gothard" userId="0e53f415fda5f162" providerId="LiveId" clId="{D2FB7CD6-AD6C-4BDE-9EE2-32CF4A8058AC}" dt="2021-07-31T13:09:30.825" v="5" actId="26606"/>
          <ac:spMkLst>
            <pc:docMk/>
            <pc:sldMk cId="1184173229" sldId="276"/>
            <ac:spMk id="32" creationId="{32BC26D8-82FB-445E-AA49-62A77D7C1EE0}"/>
          </ac:spMkLst>
        </pc:spChg>
        <pc:spChg chg="add">
          <ac:chgData name="Sarah Gothard" userId="0e53f415fda5f162" providerId="LiveId" clId="{D2FB7CD6-AD6C-4BDE-9EE2-32CF4A8058AC}" dt="2021-07-31T13:09:30.825" v="5" actId="26606"/>
          <ac:spMkLst>
            <pc:docMk/>
            <pc:sldMk cId="1184173229" sldId="276"/>
            <ac:spMk id="34" creationId="{CB44330D-EA18-4254-AA95-EB49948539B8}"/>
          </ac:spMkLst>
        </pc:spChg>
        <pc:picChg chg="add del mod">
          <ac:chgData name="Sarah Gothard" userId="0e53f415fda5f162" providerId="LiveId" clId="{D2FB7CD6-AD6C-4BDE-9EE2-32CF4A8058AC}" dt="2021-08-04T01:11:23.367" v="10" actId="22"/>
          <ac:picMkLst>
            <pc:docMk/>
            <pc:sldMk cId="1184173229" sldId="276"/>
            <ac:picMk id="3" creationId="{E043383D-E67E-4775-B261-D91EECB4184B}"/>
          </ac:picMkLst>
        </pc:picChg>
        <pc:picChg chg="add del mod">
          <ac:chgData name="Sarah Gothard" userId="0e53f415fda5f162" providerId="LiveId" clId="{D2FB7CD6-AD6C-4BDE-9EE2-32CF4A8058AC}" dt="2021-08-04T01:11:59.341" v="20" actId="22"/>
          <ac:picMkLst>
            <pc:docMk/>
            <pc:sldMk cId="1184173229" sldId="276"/>
            <ac:picMk id="6" creationId="{B26FF07F-DCAF-402B-94FF-6CE73DEAD030}"/>
          </ac:picMkLst>
        </pc:picChg>
        <pc:picChg chg="del">
          <ac:chgData name="Sarah Gothard" userId="0e53f415fda5f162" providerId="LiveId" clId="{D2FB7CD6-AD6C-4BDE-9EE2-32CF4A8058AC}" dt="2021-07-31T13:08:35.332" v="0" actId="478"/>
          <ac:picMkLst>
            <pc:docMk/>
            <pc:sldMk cId="1184173229" sldId="276"/>
            <ac:picMk id="9" creationId="{C7EBD1FF-4792-4AA8-9259-D3524E8B9504}"/>
          </ac:picMkLst>
        </pc:picChg>
        <pc:picChg chg="add del mod">
          <ac:chgData name="Sarah Gothard" userId="0e53f415fda5f162" providerId="LiveId" clId="{D2FB7CD6-AD6C-4BDE-9EE2-32CF4A8058AC}" dt="2021-08-04T01:11:23.784" v="11" actId="478"/>
          <ac:picMkLst>
            <pc:docMk/>
            <pc:sldMk cId="1184173229" sldId="276"/>
            <ac:picMk id="12" creationId="{2B447C40-F5B9-4A1A-9ACE-87C901D88130}"/>
          </ac:picMkLst>
        </pc:picChg>
      </pc:sldChg>
      <pc:sldChg chg="addSp delSp modSp new mod setBg">
        <pc:chgData name="Sarah Gothard" userId="0e53f415fda5f162" providerId="LiveId" clId="{D2FB7CD6-AD6C-4BDE-9EE2-32CF4A8058AC}" dt="2021-08-04T01:11:30.010" v="16" actId="26606"/>
        <pc:sldMkLst>
          <pc:docMk/>
          <pc:sldMk cId="3223454317" sldId="277"/>
        </pc:sldMkLst>
        <pc:spChg chg="del">
          <ac:chgData name="Sarah Gothard" userId="0e53f415fda5f162" providerId="LiveId" clId="{D2FB7CD6-AD6C-4BDE-9EE2-32CF4A8058AC}" dt="2021-08-04T01:11:30.010" v="16" actId="26606"/>
          <ac:spMkLst>
            <pc:docMk/>
            <pc:sldMk cId="3223454317" sldId="277"/>
            <ac:spMk id="2" creationId="{ABE1BE37-50B6-445B-A0A1-FB04437A23B2}"/>
          </ac:spMkLst>
        </pc:spChg>
        <pc:spChg chg="del">
          <ac:chgData name="Sarah Gothard" userId="0e53f415fda5f162" providerId="LiveId" clId="{D2FB7CD6-AD6C-4BDE-9EE2-32CF4A8058AC}" dt="2021-08-04T01:11:30.010" v="16" actId="26606"/>
          <ac:spMkLst>
            <pc:docMk/>
            <pc:sldMk cId="3223454317" sldId="277"/>
            <ac:spMk id="3" creationId="{0E1BDF89-CFBB-40AB-89C9-02FE4E5BF8FE}"/>
          </ac:spMkLst>
        </pc:spChg>
        <pc:spChg chg="mod ord">
          <ac:chgData name="Sarah Gothard" userId="0e53f415fda5f162" providerId="LiveId" clId="{D2FB7CD6-AD6C-4BDE-9EE2-32CF4A8058AC}" dt="2021-08-04T01:11:30.010" v="16" actId="26606"/>
          <ac:spMkLst>
            <pc:docMk/>
            <pc:sldMk cId="3223454317" sldId="277"/>
            <ac:spMk id="4" creationId="{FB6E524F-56F8-47DA-B134-E10921B3A3B5}"/>
          </ac:spMkLst>
        </pc:spChg>
        <pc:spChg chg="add">
          <ac:chgData name="Sarah Gothard" userId="0e53f415fda5f162" providerId="LiveId" clId="{D2FB7CD6-AD6C-4BDE-9EE2-32CF4A8058AC}" dt="2021-08-04T01:11:30.010" v="16" actId="26606"/>
          <ac:spMkLst>
            <pc:docMk/>
            <pc:sldMk cId="3223454317" sldId="277"/>
            <ac:spMk id="11" creationId="{32BC26D8-82FB-445E-AA49-62A77D7C1EE0}"/>
          </ac:spMkLst>
        </pc:spChg>
        <pc:spChg chg="add">
          <ac:chgData name="Sarah Gothard" userId="0e53f415fda5f162" providerId="LiveId" clId="{D2FB7CD6-AD6C-4BDE-9EE2-32CF4A8058AC}" dt="2021-08-04T01:11:30.010" v="16" actId="26606"/>
          <ac:spMkLst>
            <pc:docMk/>
            <pc:sldMk cId="3223454317" sldId="277"/>
            <ac:spMk id="13" creationId="{CB44330D-EA18-4254-AA95-EB49948539B8}"/>
          </ac:spMkLst>
        </pc:spChg>
        <pc:picChg chg="add mod">
          <ac:chgData name="Sarah Gothard" userId="0e53f415fda5f162" providerId="LiveId" clId="{D2FB7CD6-AD6C-4BDE-9EE2-32CF4A8058AC}" dt="2021-08-04T01:11:30.010" v="16" actId="26606"/>
          <ac:picMkLst>
            <pc:docMk/>
            <pc:sldMk cId="3223454317" sldId="277"/>
            <ac:picMk id="6" creationId="{DA3CC8CD-BE04-41F9-B1B2-069A270DA1F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8/3/2021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8/3/2021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8/3/2021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EF18BD-C6E5-4BA3-ACE6-EE95BC578A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11120"/>
            <a:ext cx="10905066" cy="163576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DA3CC8CD-BE04-41F9-B1B2-069A270DA1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6E524F-56F8-47DA-B134-E10921B3A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23454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47</Words>
  <Application>Microsoft Office PowerPoint</Application>
  <PresentationFormat>Widescreen</PresentationFormat>
  <Paragraphs>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31</cp:revision>
  <dcterms:created xsi:type="dcterms:W3CDTF">2019-10-03T18:26:20Z</dcterms:created>
  <dcterms:modified xsi:type="dcterms:W3CDTF">2021-08-04T01:12:17Z</dcterms:modified>
</cp:coreProperties>
</file>