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7" r:id="rId2"/>
    <p:sldId id="27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23E3A04-236D-4822-80B1-E199C6ADB46C}"/>
    <pc:docChg chg="custSel modSld">
      <pc:chgData name="Sarah Gothard" userId="0e53f415fda5f162" providerId="LiveId" clId="{423E3A04-236D-4822-80B1-E199C6ADB46C}" dt="2021-08-04T01:10:21.341" v="11" actId="26606"/>
      <pc:docMkLst>
        <pc:docMk/>
      </pc:docMkLst>
      <pc:sldChg chg="addSp delSp modSp mod">
        <pc:chgData name="Sarah Gothard" userId="0e53f415fda5f162" providerId="LiveId" clId="{423E3A04-236D-4822-80B1-E199C6ADB46C}" dt="2021-07-31T13:11:38.990" v="2" actId="26606"/>
        <pc:sldMkLst>
          <pc:docMk/>
          <pc:sldMk cId="2211167003" sldId="257"/>
        </pc:sldMkLst>
        <pc:spChg chg="ord">
          <ac:chgData name="Sarah Gothard" userId="0e53f415fda5f162" providerId="LiveId" clId="{423E3A04-236D-4822-80B1-E199C6ADB46C}" dt="2021-07-31T13:11:38.990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423E3A04-236D-4822-80B1-E199C6ADB46C}" dt="2021-07-31T13:11:38.990" v="2" actId="26606"/>
          <ac:spMkLst>
            <pc:docMk/>
            <pc:sldMk cId="2211167003" sldId="257"/>
            <ac:spMk id="78" creationId="{32BC26D8-82FB-445E-AA49-62A77D7C1EE0}"/>
          </ac:spMkLst>
        </pc:spChg>
        <pc:spChg chg="del">
          <ac:chgData name="Sarah Gothard" userId="0e53f415fda5f162" providerId="LiveId" clId="{423E3A04-236D-4822-80B1-E199C6ADB46C}" dt="2021-07-31T13:11:38.990" v="2" actId="26606"/>
          <ac:spMkLst>
            <pc:docMk/>
            <pc:sldMk cId="2211167003" sldId="257"/>
            <ac:spMk id="80" creationId="{CB44330D-EA18-4254-AA95-EB49948539B8}"/>
          </ac:spMkLst>
        </pc:spChg>
        <pc:spChg chg="add">
          <ac:chgData name="Sarah Gothard" userId="0e53f415fda5f162" providerId="LiveId" clId="{423E3A04-236D-4822-80B1-E199C6ADB46C}" dt="2021-07-31T13:11:38.990" v="2" actId="26606"/>
          <ac:spMkLst>
            <pc:docMk/>
            <pc:sldMk cId="2211167003" sldId="257"/>
            <ac:spMk id="85" creationId="{32BC26D8-82FB-445E-AA49-62A77D7C1EE0}"/>
          </ac:spMkLst>
        </pc:spChg>
        <pc:spChg chg="add">
          <ac:chgData name="Sarah Gothard" userId="0e53f415fda5f162" providerId="LiveId" clId="{423E3A04-236D-4822-80B1-E199C6ADB46C}" dt="2021-07-31T13:11:38.990" v="2" actId="26606"/>
          <ac:spMkLst>
            <pc:docMk/>
            <pc:sldMk cId="2211167003" sldId="257"/>
            <ac:spMk id="87" creationId="{CB44330D-EA18-4254-AA95-EB49948539B8}"/>
          </ac:spMkLst>
        </pc:spChg>
        <pc:picChg chg="del">
          <ac:chgData name="Sarah Gothard" userId="0e53f415fda5f162" providerId="LiveId" clId="{423E3A04-236D-4822-80B1-E199C6ADB46C}" dt="2021-07-31T13:11:36.954" v="0" actId="478"/>
          <ac:picMkLst>
            <pc:docMk/>
            <pc:sldMk cId="2211167003" sldId="257"/>
            <ac:picMk id="9" creationId="{CEEF18BD-C6E5-4BA3-ACE6-EE95BC578A69}"/>
          </ac:picMkLst>
        </pc:picChg>
        <pc:picChg chg="add mod">
          <ac:chgData name="Sarah Gothard" userId="0e53f415fda5f162" providerId="LiveId" clId="{423E3A04-236D-4822-80B1-E199C6ADB46C}" dt="2021-07-31T13:11:38.990" v="2" actId="26606"/>
          <ac:picMkLst>
            <pc:docMk/>
            <pc:sldMk cId="2211167003" sldId="257"/>
            <ac:picMk id="11" creationId="{0CAC24BA-8D85-4EAA-B4A9-752DC3A573A3}"/>
          </ac:picMkLst>
        </pc:picChg>
      </pc:sldChg>
      <pc:sldChg chg="addSp delSp modSp mod">
        <pc:chgData name="Sarah Gothard" userId="0e53f415fda5f162" providerId="LiveId" clId="{423E3A04-236D-4822-80B1-E199C6ADB46C}" dt="2021-08-04T01:10:21.341" v="11" actId="26606"/>
        <pc:sldMkLst>
          <pc:docMk/>
          <pc:sldMk cId="1184173229" sldId="276"/>
        </pc:sldMkLst>
        <pc:spChg chg="ord">
          <ac:chgData name="Sarah Gothard" userId="0e53f415fda5f162" providerId="LiveId" clId="{423E3A04-236D-4822-80B1-E199C6ADB46C}" dt="2021-08-04T01:10:21.341" v="11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423E3A04-236D-4822-80B1-E199C6ADB46C}" dt="2021-07-31T13:12:08.938" v="5" actId="26606"/>
          <ac:spMkLst>
            <pc:docMk/>
            <pc:sldMk cId="1184173229" sldId="276"/>
            <ac:spMk id="32" creationId="{32BC26D8-82FB-445E-AA49-62A77D7C1EE0}"/>
          </ac:spMkLst>
        </pc:spChg>
        <pc:spChg chg="del">
          <ac:chgData name="Sarah Gothard" userId="0e53f415fda5f162" providerId="LiveId" clId="{423E3A04-236D-4822-80B1-E199C6ADB46C}" dt="2021-07-31T13:12:08.938" v="5" actId="26606"/>
          <ac:spMkLst>
            <pc:docMk/>
            <pc:sldMk cId="1184173229" sldId="276"/>
            <ac:spMk id="34" creationId="{CB44330D-EA18-4254-AA95-EB49948539B8}"/>
          </ac:spMkLst>
        </pc:spChg>
        <pc:spChg chg="add del">
          <ac:chgData name="Sarah Gothard" userId="0e53f415fda5f162" providerId="LiveId" clId="{423E3A04-236D-4822-80B1-E199C6ADB46C}" dt="2021-08-04T01:10:21.341" v="11" actId="26606"/>
          <ac:spMkLst>
            <pc:docMk/>
            <pc:sldMk cId="1184173229" sldId="276"/>
            <ac:spMk id="39" creationId="{32BC26D8-82FB-445E-AA49-62A77D7C1EE0}"/>
          </ac:spMkLst>
        </pc:spChg>
        <pc:spChg chg="add del">
          <ac:chgData name="Sarah Gothard" userId="0e53f415fda5f162" providerId="LiveId" clId="{423E3A04-236D-4822-80B1-E199C6ADB46C}" dt="2021-08-04T01:10:21.341" v="11" actId="26606"/>
          <ac:spMkLst>
            <pc:docMk/>
            <pc:sldMk cId="1184173229" sldId="276"/>
            <ac:spMk id="41" creationId="{CB44330D-EA18-4254-AA95-EB49948539B8}"/>
          </ac:spMkLst>
        </pc:spChg>
        <pc:spChg chg="add">
          <ac:chgData name="Sarah Gothard" userId="0e53f415fda5f162" providerId="LiveId" clId="{423E3A04-236D-4822-80B1-E199C6ADB46C}" dt="2021-08-04T01:10:21.341" v="11" actId="26606"/>
          <ac:spMkLst>
            <pc:docMk/>
            <pc:sldMk cId="1184173229" sldId="276"/>
            <ac:spMk id="46" creationId="{32BC26D8-82FB-445E-AA49-62A77D7C1EE0}"/>
          </ac:spMkLst>
        </pc:spChg>
        <pc:spChg chg="add">
          <ac:chgData name="Sarah Gothard" userId="0e53f415fda5f162" providerId="LiveId" clId="{423E3A04-236D-4822-80B1-E199C6ADB46C}" dt="2021-08-04T01:10:21.341" v="11" actId="26606"/>
          <ac:spMkLst>
            <pc:docMk/>
            <pc:sldMk cId="1184173229" sldId="276"/>
            <ac:spMk id="48" creationId="{CB44330D-EA18-4254-AA95-EB49948539B8}"/>
          </ac:spMkLst>
        </pc:spChg>
        <pc:picChg chg="add mod">
          <ac:chgData name="Sarah Gothard" userId="0e53f415fda5f162" providerId="LiveId" clId="{423E3A04-236D-4822-80B1-E199C6ADB46C}" dt="2021-08-04T01:10:21.341" v="11" actId="26606"/>
          <ac:picMkLst>
            <pc:docMk/>
            <pc:sldMk cId="1184173229" sldId="276"/>
            <ac:picMk id="3" creationId="{0E423479-0540-4BCC-A665-FA2605DCC2A9}"/>
          </ac:picMkLst>
        </pc:picChg>
        <pc:picChg chg="del">
          <ac:chgData name="Sarah Gothard" userId="0e53f415fda5f162" providerId="LiveId" clId="{423E3A04-236D-4822-80B1-E199C6ADB46C}" dt="2021-07-31T13:11:42.436" v="3" actId="478"/>
          <ac:picMkLst>
            <pc:docMk/>
            <pc:sldMk cId="1184173229" sldId="276"/>
            <ac:picMk id="12" creationId="{2B447C40-F5B9-4A1A-9ACE-87C901D88130}"/>
          </ac:picMkLst>
        </pc:picChg>
        <pc:picChg chg="add del mod">
          <ac:chgData name="Sarah Gothard" userId="0e53f415fda5f162" providerId="LiveId" clId="{423E3A04-236D-4822-80B1-E199C6ADB46C}" dt="2021-08-04T01:10:18.219" v="7" actId="478"/>
          <ac:picMkLst>
            <pc:docMk/>
            <pc:sldMk cId="1184173229" sldId="276"/>
            <ac:picMk id="15" creationId="{AA931938-06B8-4F02-8E48-DD3F4CE7F70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CAC24BA-8D85-4EAA-B4A9-752DC3A57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0E423479-0540-4BCC-A665-FA2605DCC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47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32</cp:revision>
  <dcterms:created xsi:type="dcterms:W3CDTF">2019-10-03T18:26:20Z</dcterms:created>
  <dcterms:modified xsi:type="dcterms:W3CDTF">2021-08-04T01:10:26Z</dcterms:modified>
</cp:coreProperties>
</file>