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8" r:id="rId3"/>
    <p:sldId id="269" r:id="rId4"/>
    <p:sldId id="270" r:id="rId5"/>
    <p:sldId id="280" r:id="rId6"/>
    <p:sldId id="281" r:id="rId7"/>
    <p:sldId id="276" r:id="rId8"/>
    <p:sldId id="282" r:id="rId9"/>
    <p:sldId id="283" r:id="rId10"/>
    <p:sldId id="277" r:id="rId11"/>
    <p:sldId id="284" r:id="rId12"/>
    <p:sldId id="285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38B124-E947-4CE8-BC42-8269E9AAB563}" v="10" dt="2021-04-16T15:24:35.81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238B124-E947-4CE8-BC42-8269E9AAB563}"/>
    <pc:docChg chg="undo custSel addSld delSld modSld">
      <pc:chgData name="Sarah Gothard" userId="0e53f415fda5f162" providerId="LiveId" clId="{9238B124-E947-4CE8-BC42-8269E9AAB563}" dt="2021-04-16T15:35:14.891" v="104" actId="26606"/>
      <pc:docMkLst>
        <pc:docMk/>
      </pc:docMkLst>
      <pc:sldChg chg="addSp delSp modSp mod">
        <pc:chgData name="Sarah Gothard" userId="0e53f415fda5f162" providerId="LiveId" clId="{9238B124-E947-4CE8-BC42-8269E9AAB563}" dt="2021-04-16T15:17:30.365" v="2" actId="26606"/>
        <pc:sldMkLst>
          <pc:docMk/>
          <pc:sldMk cId="2211167003" sldId="257"/>
        </pc:sldMkLst>
        <pc:spChg chg="ord">
          <ac:chgData name="Sarah Gothard" userId="0e53f415fda5f162" providerId="LiveId" clId="{9238B124-E947-4CE8-BC42-8269E9AAB563}" dt="2021-04-16T15:17:30.365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9238B124-E947-4CE8-BC42-8269E9AAB563}" dt="2021-04-16T15:17:30.365" v="2" actId="26606"/>
          <ac:spMkLst>
            <pc:docMk/>
            <pc:sldMk cId="2211167003" sldId="257"/>
            <ac:spMk id="38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17:30.365" v="2" actId="26606"/>
          <ac:spMkLst>
            <pc:docMk/>
            <pc:sldMk cId="2211167003" sldId="257"/>
            <ac:spMk id="40" creationId="{CB44330D-EA18-4254-AA95-EB49948539B8}"/>
          </ac:spMkLst>
        </pc:spChg>
        <pc:spChg chg="add">
          <ac:chgData name="Sarah Gothard" userId="0e53f415fda5f162" providerId="LiveId" clId="{9238B124-E947-4CE8-BC42-8269E9AAB563}" dt="2021-04-16T15:17:30.365" v="2" actId="26606"/>
          <ac:spMkLst>
            <pc:docMk/>
            <pc:sldMk cId="2211167003" sldId="257"/>
            <ac:spMk id="45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17:30.365" v="2" actId="26606"/>
          <ac:spMkLst>
            <pc:docMk/>
            <pc:sldMk cId="2211167003" sldId="257"/>
            <ac:spMk id="47" creationId="{CB44330D-EA18-4254-AA95-EB49948539B8}"/>
          </ac:spMkLst>
        </pc:spChg>
        <pc:picChg chg="del">
          <ac:chgData name="Sarah Gothard" userId="0e53f415fda5f162" providerId="LiveId" clId="{9238B124-E947-4CE8-BC42-8269E9AAB563}" dt="2021-04-16T15:17:25.393" v="0" actId="478"/>
          <ac:picMkLst>
            <pc:docMk/>
            <pc:sldMk cId="2211167003" sldId="257"/>
            <ac:picMk id="3" creationId="{A728D3F5-5BDC-458D-BAEA-1F6124C068F5}"/>
          </ac:picMkLst>
        </pc:picChg>
        <pc:picChg chg="add mod">
          <ac:chgData name="Sarah Gothard" userId="0e53f415fda5f162" providerId="LiveId" clId="{9238B124-E947-4CE8-BC42-8269E9AAB563}" dt="2021-04-16T15:17:30.365" v="2" actId="26606"/>
          <ac:picMkLst>
            <pc:docMk/>
            <pc:sldMk cId="2211167003" sldId="257"/>
            <ac:picMk id="4" creationId="{DCAD04AB-12FA-4D3A-B691-E98B459401D1}"/>
          </ac:picMkLst>
        </pc:picChg>
      </pc:sldChg>
      <pc:sldChg chg="addSp delSp modSp mod">
        <pc:chgData name="Sarah Gothard" userId="0e53f415fda5f162" providerId="LiveId" clId="{9238B124-E947-4CE8-BC42-8269E9AAB563}" dt="2021-04-16T15:23:46.331" v="22" actId="1035"/>
        <pc:sldMkLst>
          <pc:docMk/>
          <pc:sldMk cId="911269808" sldId="268"/>
        </pc:sldMkLst>
        <pc:spChg chg="ord">
          <ac:chgData name="Sarah Gothard" userId="0e53f415fda5f162" providerId="LiveId" clId="{9238B124-E947-4CE8-BC42-8269E9AAB563}" dt="2021-04-16T15:23:12.933" v="20" actId="26606"/>
          <ac:spMkLst>
            <pc:docMk/>
            <pc:sldMk cId="911269808" sldId="268"/>
            <ac:spMk id="4" creationId="{734DF08B-C78F-4DB2-8B25-0250E898880A}"/>
          </ac:spMkLst>
        </pc:spChg>
        <pc:spChg chg="del">
          <ac:chgData name="Sarah Gothard" userId="0e53f415fda5f162" providerId="LiveId" clId="{9238B124-E947-4CE8-BC42-8269E9AAB563}" dt="2021-04-16T15:23:12.933" v="20" actId="26606"/>
          <ac:spMkLst>
            <pc:docMk/>
            <pc:sldMk cId="911269808" sldId="268"/>
            <ac:spMk id="37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23:12.933" v="20" actId="26606"/>
          <ac:spMkLst>
            <pc:docMk/>
            <pc:sldMk cId="911269808" sldId="268"/>
            <ac:spMk id="39" creationId="{CB44330D-EA18-4254-AA95-EB49948539B8}"/>
          </ac:spMkLst>
        </pc:spChg>
        <pc:spChg chg="add">
          <ac:chgData name="Sarah Gothard" userId="0e53f415fda5f162" providerId="LiveId" clId="{9238B124-E947-4CE8-BC42-8269E9AAB563}" dt="2021-04-16T15:23:12.933" v="20" actId="26606"/>
          <ac:spMkLst>
            <pc:docMk/>
            <pc:sldMk cId="911269808" sldId="268"/>
            <ac:spMk id="44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23:12.933" v="20" actId="26606"/>
          <ac:spMkLst>
            <pc:docMk/>
            <pc:sldMk cId="911269808" sldId="268"/>
            <ac:spMk id="46" creationId="{CB44330D-EA18-4254-AA95-EB49948539B8}"/>
          </ac:spMkLst>
        </pc:spChg>
        <pc:picChg chg="del">
          <ac:chgData name="Sarah Gothard" userId="0e53f415fda5f162" providerId="LiveId" clId="{9238B124-E947-4CE8-BC42-8269E9AAB563}" dt="2021-04-16T15:17:32.279" v="3" actId="478"/>
          <ac:picMkLst>
            <pc:docMk/>
            <pc:sldMk cId="911269808" sldId="268"/>
            <ac:picMk id="3" creationId="{168C673B-0A90-420D-820E-0C18CB4271FC}"/>
          </ac:picMkLst>
        </pc:picChg>
        <pc:picChg chg="add mod">
          <ac:chgData name="Sarah Gothard" userId="0e53f415fda5f162" providerId="LiveId" clId="{9238B124-E947-4CE8-BC42-8269E9AAB563}" dt="2021-04-16T15:23:46.331" v="22" actId="1035"/>
          <ac:picMkLst>
            <pc:docMk/>
            <pc:sldMk cId="911269808" sldId="268"/>
            <ac:picMk id="5" creationId="{188ED87E-59E6-42B0-989F-D2F7D5D2B6C2}"/>
          </ac:picMkLst>
        </pc:picChg>
      </pc:sldChg>
      <pc:sldChg chg="addSp delSp modSp add mod setBg delDesignElem">
        <pc:chgData name="Sarah Gothard" userId="0e53f415fda5f162" providerId="LiveId" clId="{9238B124-E947-4CE8-BC42-8269E9AAB563}" dt="2021-04-16T15:23:49.503" v="24" actId="26606"/>
        <pc:sldMkLst>
          <pc:docMk/>
          <pc:sldMk cId="907074124" sldId="269"/>
        </pc:sldMkLst>
        <pc:spChg chg="ord">
          <ac:chgData name="Sarah Gothard" userId="0e53f415fda5f162" providerId="LiveId" clId="{9238B124-E947-4CE8-BC42-8269E9AAB563}" dt="2021-04-16T15:23:49.503" v="24" actId="26606"/>
          <ac:spMkLst>
            <pc:docMk/>
            <pc:sldMk cId="907074124" sldId="269"/>
            <ac:spMk id="4" creationId="{734DF08B-C78F-4DB2-8B25-0250E898880A}"/>
          </ac:spMkLst>
        </pc:spChg>
        <pc:spChg chg="add">
          <ac:chgData name="Sarah Gothard" userId="0e53f415fda5f162" providerId="LiveId" clId="{9238B124-E947-4CE8-BC42-8269E9AAB563}" dt="2021-04-16T15:23:49.503" v="24" actId="26606"/>
          <ac:spMkLst>
            <pc:docMk/>
            <pc:sldMk cId="907074124" sldId="269"/>
            <ac:spMk id="9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23:49.503" v="24" actId="26606"/>
          <ac:spMkLst>
            <pc:docMk/>
            <pc:sldMk cId="907074124" sldId="269"/>
            <ac:spMk id="11" creationId="{CB44330D-EA18-4254-AA95-EB49948539B8}"/>
          </ac:spMkLst>
        </pc:spChg>
        <pc:spChg chg="del">
          <ac:chgData name="Sarah Gothard" userId="0e53f415fda5f162" providerId="LiveId" clId="{9238B124-E947-4CE8-BC42-8269E9AAB563}" dt="2021-04-16T15:17:35.271" v="6"/>
          <ac:spMkLst>
            <pc:docMk/>
            <pc:sldMk cId="907074124" sldId="269"/>
            <ac:spMk id="37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17:35.271" v="6"/>
          <ac:spMkLst>
            <pc:docMk/>
            <pc:sldMk cId="907074124" sldId="269"/>
            <ac:spMk id="39" creationId="{CB44330D-EA18-4254-AA95-EB49948539B8}"/>
          </ac:spMkLst>
        </pc:spChg>
        <pc:picChg chg="add mod">
          <ac:chgData name="Sarah Gothard" userId="0e53f415fda5f162" providerId="LiveId" clId="{9238B124-E947-4CE8-BC42-8269E9AAB563}" dt="2021-04-16T15:23:49.503" v="24" actId="26606"/>
          <ac:picMkLst>
            <pc:docMk/>
            <pc:sldMk cId="907074124" sldId="269"/>
            <ac:picMk id="3" creationId="{E85A1C14-AE3B-492D-BEA6-745FE5C952D6}"/>
          </ac:picMkLst>
        </pc:picChg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3200270098" sldId="269"/>
        </pc:sldMkLst>
      </pc:sldChg>
      <pc:sldChg chg="addSp delSp modSp add mod setBg delDesignElem">
        <pc:chgData name="Sarah Gothard" userId="0e53f415fda5f162" providerId="LiveId" clId="{9238B124-E947-4CE8-BC42-8269E9AAB563}" dt="2021-04-16T15:24:00.971" v="26" actId="26606"/>
        <pc:sldMkLst>
          <pc:docMk/>
          <pc:sldMk cId="1836412175" sldId="270"/>
        </pc:sldMkLst>
        <pc:spChg chg="ord">
          <ac:chgData name="Sarah Gothard" userId="0e53f415fda5f162" providerId="LiveId" clId="{9238B124-E947-4CE8-BC42-8269E9AAB563}" dt="2021-04-16T15:24:00.971" v="26" actId="26606"/>
          <ac:spMkLst>
            <pc:docMk/>
            <pc:sldMk cId="1836412175" sldId="270"/>
            <ac:spMk id="4" creationId="{734DF08B-C78F-4DB2-8B25-0250E898880A}"/>
          </ac:spMkLst>
        </pc:spChg>
        <pc:spChg chg="add">
          <ac:chgData name="Sarah Gothard" userId="0e53f415fda5f162" providerId="LiveId" clId="{9238B124-E947-4CE8-BC42-8269E9AAB563}" dt="2021-04-16T15:24:00.971" v="26" actId="26606"/>
          <ac:spMkLst>
            <pc:docMk/>
            <pc:sldMk cId="1836412175" sldId="270"/>
            <ac:spMk id="9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24:00.971" v="26" actId="26606"/>
          <ac:spMkLst>
            <pc:docMk/>
            <pc:sldMk cId="1836412175" sldId="270"/>
            <ac:spMk id="11" creationId="{CB44330D-EA18-4254-AA95-EB49948539B8}"/>
          </ac:spMkLst>
        </pc:spChg>
        <pc:spChg chg="del">
          <ac:chgData name="Sarah Gothard" userId="0e53f415fda5f162" providerId="LiveId" clId="{9238B124-E947-4CE8-BC42-8269E9AAB563}" dt="2021-04-16T15:17:35.434" v="8"/>
          <ac:spMkLst>
            <pc:docMk/>
            <pc:sldMk cId="1836412175" sldId="270"/>
            <ac:spMk id="37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17:35.434" v="8"/>
          <ac:spMkLst>
            <pc:docMk/>
            <pc:sldMk cId="1836412175" sldId="270"/>
            <ac:spMk id="39" creationId="{CB44330D-EA18-4254-AA95-EB49948539B8}"/>
          </ac:spMkLst>
        </pc:spChg>
        <pc:picChg chg="add mod">
          <ac:chgData name="Sarah Gothard" userId="0e53f415fda5f162" providerId="LiveId" clId="{9238B124-E947-4CE8-BC42-8269E9AAB563}" dt="2021-04-16T15:24:00.971" v="26" actId="26606"/>
          <ac:picMkLst>
            <pc:docMk/>
            <pc:sldMk cId="1836412175" sldId="270"/>
            <ac:picMk id="3" creationId="{6A4C16AF-ADFD-460D-BB76-F5E23FCB7660}"/>
          </ac:picMkLst>
        </pc:picChg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2696970746" sldId="270"/>
        </pc:sldMkLst>
      </pc:sldChg>
      <pc:sldChg chg="delSp add del setBg delDesignElem">
        <pc:chgData name="Sarah Gothard" userId="0e53f415fda5f162" providerId="LiveId" clId="{9238B124-E947-4CE8-BC42-8269E9AAB563}" dt="2021-04-16T15:24:48.666" v="35" actId="47"/>
        <pc:sldMkLst>
          <pc:docMk/>
          <pc:sldMk cId="420353552" sldId="271"/>
        </pc:sldMkLst>
        <pc:spChg chg="del">
          <ac:chgData name="Sarah Gothard" userId="0e53f415fda5f162" providerId="LiveId" clId="{9238B124-E947-4CE8-BC42-8269E9AAB563}" dt="2021-04-16T15:17:35.633" v="10"/>
          <ac:spMkLst>
            <pc:docMk/>
            <pc:sldMk cId="420353552" sldId="271"/>
            <ac:spMk id="37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17:35.633" v="10"/>
          <ac:spMkLst>
            <pc:docMk/>
            <pc:sldMk cId="420353552" sldId="271"/>
            <ac:spMk id="39" creationId="{CB44330D-EA18-4254-AA95-EB49948539B8}"/>
          </ac:spMkLst>
        </pc:spChg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1512778095" sldId="271"/>
        </pc:sldMkLst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1573261911" sldId="272"/>
        </pc:sldMkLst>
      </pc:sldChg>
      <pc:sldChg chg="delSp add del setBg delDesignElem">
        <pc:chgData name="Sarah Gothard" userId="0e53f415fda5f162" providerId="LiveId" clId="{9238B124-E947-4CE8-BC42-8269E9AAB563}" dt="2021-04-16T15:24:50.549" v="36" actId="47"/>
        <pc:sldMkLst>
          <pc:docMk/>
          <pc:sldMk cId="4010018842" sldId="272"/>
        </pc:sldMkLst>
        <pc:spChg chg="del">
          <ac:chgData name="Sarah Gothard" userId="0e53f415fda5f162" providerId="LiveId" clId="{9238B124-E947-4CE8-BC42-8269E9AAB563}" dt="2021-04-16T15:17:35.820" v="12"/>
          <ac:spMkLst>
            <pc:docMk/>
            <pc:sldMk cId="4010018842" sldId="272"/>
            <ac:spMk id="37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17:35.820" v="12"/>
          <ac:spMkLst>
            <pc:docMk/>
            <pc:sldMk cId="4010018842" sldId="272"/>
            <ac:spMk id="39" creationId="{CB44330D-EA18-4254-AA95-EB49948539B8}"/>
          </ac:spMkLst>
        </pc:spChg>
      </pc:sldChg>
      <pc:sldChg chg="delSp add del setBg delDesignElem">
        <pc:chgData name="Sarah Gothard" userId="0e53f415fda5f162" providerId="LiveId" clId="{9238B124-E947-4CE8-BC42-8269E9AAB563}" dt="2021-04-16T15:24:52.387" v="37" actId="47"/>
        <pc:sldMkLst>
          <pc:docMk/>
          <pc:sldMk cId="2798128340" sldId="273"/>
        </pc:sldMkLst>
        <pc:spChg chg="del">
          <ac:chgData name="Sarah Gothard" userId="0e53f415fda5f162" providerId="LiveId" clId="{9238B124-E947-4CE8-BC42-8269E9AAB563}" dt="2021-04-16T15:17:36.008" v="14"/>
          <ac:spMkLst>
            <pc:docMk/>
            <pc:sldMk cId="2798128340" sldId="273"/>
            <ac:spMk id="37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17:36.008" v="14"/>
          <ac:spMkLst>
            <pc:docMk/>
            <pc:sldMk cId="2798128340" sldId="273"/>
            <ac:spMk id="39" creationId="{CB44330D-EA18-4254-AA95-EB49948539B8}"/>
          </ac:spMkLst>
        </pc:spChg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4062238022" sldId="273"/>
        </pc:sldMkLst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1131580757" sldId="274"/>
        </pc:sldMkLst>
      </pc:sldChg>
      <pc:sldChg chg="delSp add del setBg delDesignElem">
        <pc:chgData name="Sarah Gothard" userId="0e53f415fda5f162" providerId="LiveId" clId="{9238B124-E947-4CE8-BC42-8269E9AAB563}" dt="2021-04-16T15:24:53.341" v="38" actId="47"/>
        <pc:sldMkLst>
          <pc:docMk/>
          <pc:sldMk cId="3518727220" sldId="274"/>
        </pc:sldMkLst>
        <pc:spChg chg="del">
          <ac:chgData name="Sarah Gothard" userId="0e53f415fda5f162" providerId="LiveId" clId="{9238B124-E947-4CE8-BC42-8269E9AAB563}" dt="2021-04-16T15:17:36.187" v="16"/>
          <ac:spMkLst>
            <pc:docMk/>
            <pc:sldMk cId="3518727220" sldId="274"/>
            <ac:spMk id="37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17:36.187" v="16"/>
          <ac:spMkLst>
            <pc:docMk/>
            <pc:sldMk cId="3518727220" sldId="274"/>
            <ac:spMk id="39" creationId="{CB44330D-EA18-4254-AA95-EB49948539B8}"/>
          </ac:spMkLst>
        </pc:spChg>
      </pc:sldChg>
      <pc:sldChg chg="delSp add del setBg delDesignElem">
        <pc:chgData name="Sarah Gothard" userId="0e53f415fda5f162" providerId="LiveId" clId="{9238B124-E947-4CE8-BC42-8269E9AAB563}" dt="2021-04-16T15:24:55.062" v="39" actId="47"/>
        <pc:sldMkLst>
          <pc:docMk/>
          <pc:sldMk cId="3680788183" sldId="275"/>
        </pc:sldMkLst>
        <pc:spChg chg="del">
          <ac:chgData name="Sarah Gothard" userId="0e53f415fda5f162" providerId="LiveId" clId="{9238B124-E947-4CE8-BC42-8269E9AAB563}" dt="2021-04-16T15:17:36.372" v="18"/>
          <ac:spMkLst>
            <pc:docMk/>
            <pc:sldMk cId="3680788183" sldId="275"/>
            <ac:spMk id="37" creationId="{32BC26D8-82FB-445E-AA49-62A77D7C1EE0}"/>
          </ac:spMkLst>
        </pc:spChg>
        <pc:spChg chg="del">
          <ac:chgData name="Sarah Gothard" userId="0e53f415fda5f162" providerId="LiveId" clId="{9238B124-E947-4CE8-BC42-8269E9AAB563}" dt="2021-04-16T15:17:36.372" v="18"/>
          <ac:spMkLst>
            <pc:docMk/>
            <pc:sldMk cId="3680788183" sldId="275"/>
            <ac:spMk id="39" creationId="{CB44330D-EA18-4254-AA95-EB49948539B8}"/>
          </ac:spMkLst>
        </pc:spChg>
      </pc:sldChg>
      <pc:sldChg chg="add">
        <pc:chgData name="Sarah Gothard" userId="0e53f415fda5f162" providerId="LiveId" clId="{9238B124-E947-4CE8-BC42-8269E9AAB563}" dt="2021-04-16T15:24:07.791" v="27" actId="2890"/>
        <pc:sldMkLst>
          <pc:docMk/>
          <pc:sldMk cId="711761602" sldId="276"/>
        </pc:sldMkLst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2149013551" sldId="276"/>
        </pc:sldMkLst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3875651020" sldId="277"/>
        </pc:sldMkLst>
      </pc:sldChg>
      <pc:sldChg chg="add">
        <pc:chgData name="Sarah Gothard" userId="0e53f415fda5f162" providerId="LiveId" clId="{9238B124-E947-4CE8-BC42-8269E9AAB563}" dt="2021-04-16T15:24:11.208" v="28" actId="2890"/>
        <pc:sldMkLst>
          <pc:docMk/>
          <pc:sldMk cId="4026808342" sldId="277"/>
        </pc:sldMkLst>
      </pc:sldChg>
      <pc:sldChg chg="add">
        <pc:chgData name="Sarah Gothard" userId="0e53f415fda5f162" providerId="LiveId" clId="{9238B124-E947-4CE8-BC42-8269E9AAB563}" dt="2021-04-16T15:24:14.296" v="29" actId="2890"/>
        <pc:sldMkLst>
          <pc:docMk/>
          <pc:sldMk cId="1573547539" sldId="278"/>
        </pc:sldMkLst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3020764474" sldId="278"/>
        </pc:sldMkLst>
      </pc:sldChg>
      <pc:sldChg chg="add del">
        <pc:chgData name="Sarah Gothard" userId="0e53f415fda5f162" providerId="LiveId" clId="{9238B124-E947-4CE8-BC42-8269E9AAB563}" dt="2021-04-16T15:24:46.911" v="34" actId="47"/>
        <pc:sldMkLst>
          <pc:docMk/>
          <pc:sldMk cId="1837108574" sldId="279"/>
        </pc:sldMkLst>
      </pc:sldChg>
      <pc:sldChg chg="del">
        <pc:chgData name="Sarah Gothard" userId="0e53f415fda5f162" providerId="LiveId" clId="{9238B124-E947-4CE8-BC42-8269E9AAB563}" dt="2021-04-16T15:17:34.202" v="4" actId="47"/>
        <pc:sldMkLst>
          <pc:docMk/>
          <pc:sldMk cId="2346688344" sldId="279"/>
        </pc:sldMkLst>
      </pc:sldChg>
      <pc:sldChg chg="addSp modSp add mod setBg">
        <pc:chgData name="Sarah Gothard" userId="0e53f415fda5f162" providerId="LiveId" clId="{9238B124-E947-4CE8-BC42-8269E9AAB563}" dt="2021-04-16T15:27:57.932" v="41" actId="26606"/>
        <pc:sldMkLst>
          <pc:docMk/>
          <pc:sldMk cId="1505980432" sldId="280"/>
        </pc:sldMkLst>
        <pc:spChg chg="ord">
          <ac:chgData name="Sarah Gothard" userId="0e53f415fda5f162" providerId="LiveId" clId="{9238B124-E947-4CE8-BC42-8269E9AAB563}" dt="2021-04-16T15:27:57.932" v="41" actId="26606"/>
          <ac:spMkLst>
            <pc:docMk/>
            <pc:sldMk cId="1505980432" sldId="280"/>
            <ac:spMk id="4" creationId="{734DF08B-C78F-4DB2-8B25-0250E898880A}"/>
          </ac:spMkLst>
        </pc:spChg>
        <pc:spChg chg="add">
          <ac:chgData name="Sarah Gothard" userId="0e53f415fda5f162" providerId="LiveId" clId="{9238B124-E947-4CE8-BC42-8269E9AAB563}" dt="2021-04-16T15:27:57.932" v="41" actId="26606"/>
          <ac:spMkLst>
            <pc:docMk/>
            <pc:sldMk cId="1505980432" sldId="280"/>
            <ac:spMk id="9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27:57.932" v="41" actId="26606"/>
          <ac:spMkLst>
            <pc:docMk/>
            <pc:sldMk cId="1505980432" sldId="280"/>
            <ac:spMk id="11" creationId="{CB44330D-EA18-4254-AA95-EB49948539B8}"/>
          </ac:spMkLst>
        </pc:spChg>
        <pc:picChg chg="add mod">
          <ac:chgData name="Sarah Gothard" userId="0e53f415fda5f162" providerId="LiveId" clId="{9238B124-E947-4CE8-BC42-8269E9AAB563}" dt="2021-04-16T15:27:57.932" v="41" actId="26606"/>
          <ac:picMkLst>
            <pc:docMk/>
            <pc:sldMk cId="1505980432" sldId="280"/>
            <ac:picMk id="3" creationId="{24711A5C-9C5D-488B-9F24-9556960D007D}"/>
          </ac:picMkLst>
        </pc:picChg>
      </pc:sldChg>
      <pc:sldChg chg="addSp modSp add mod setBg">
        <pc:chgData name="Sarah Gothard" userId="0e53f415fda5f162" providerId="LiveId" clId="{9238B124-E947-4CE8-BC42-8269E9AAB563}" dt="2021-04-16T15:28:31.703" v="43" actId="26606"/>
        <pc:sldMkLst>
          <pc:docMk/>
          <pc:sldMk cId="3400850179" sldId="281"/>
        </pc:sldMkLst>
        <pc:spChg chg="ord">
          <ac:chgData name="Sarah Gothard" userId="0e53f415fda5f162" providerId="LiveId" clId="{9238B124-E947-4CE8-BC42-8269E9AAB563}" dt="2021-04-16T15:28:31.703" v="43" actId="26606"/>
          <ac:spMkLst>
            <pc:docMk/>
            <pc:sldMk cId="3400850179" sldId="281"/>
            <ac:spMk id="4" creationId="{734DF08B-C78F-4DB2-8B25-0250E898880A}"/>
          </ac:spMkLst>
        </pc:spChg>
        <pc:spChg chg="add">
          <ac:chgData name="Sarah Gothard" userId="0e53f415fda5f162" providerId="LiveId" clId="{9238B124-E947-4CE8-BC42-8269E9AAB563}" dt="2021-04-16T15:28:31.703" v="43" actId="26606"/>
          <ac:spMkLst>
            <pc:docMk/>
            <pc:sldMk cId="3400850179" sldId="281"/>
            <ac:spMk id="9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28:31.703" v="43" actId="26606"/>
          <ac:spMkLst>
            <pc:docMk/>
            <pc:sldMk cId="3400850179" sldId="281"/>
            <ac:spMk id="11" creationId="{CB44330D-EA18-4254-AA95-EB49948539B8}"/>
          </ac:spMkLst>
        </pc:spChg>
        <pc:picChg chg="add mod">
          <ac:chgData name="Sarah Gothard" userId="0e53f415fda5f162" providerId="LiveId" clId="{9238B124-E947-4CE8-BC42-8269E9AAB563}" dt="2021-04-16T15:28:31.703" v="43" actId="26606"/>
          <ac:picMkLst>
            <pc:docMk/>
            <pc:sldMk cId="3400850179" sldId="281"/>
            <ac:picMk id="3" creationId="{C9FA2D84-9B5E-43C8-BB69-DF0891F9F6D7}"/>
          </ac:picMkLst>
        </pc:picChg>
      </pc:sldChg>
      <pc:sldChg chg="addSp modSp add mod setBg">
        <pc:chgData name="Sarah Gothard" userId="0e53f415fda5f162" providerId="LiveId" clId="{9238B124-E947-4CE8-BC42-8269E9AAB563}" dt="2021-04-16T15:30:43.678" v="45" actId="26606"/>
        <pc:sldMkLst>
          <pc:docMk/>
          <pc:sldMk cId="2145528432" sldId="282"/>
        </pc:sldMkLst>
        <pc:spChg chg="ord">
          <ac:chgData name="Sarah Gothard" userId="0e53f415fda5f162" providerId="LiveId" clId="{9238B124-E947-4CE8-BC42-8269E9AAB563}" dt="2021-04-16T15:30:43.678" v="45" actId="26606"/>
          <ac:spMkLst>
            <pc:docMk/>
            <pc:sldMk cId="2145528432" sldId="282"/>
            <ac:spMk id="4" creationId="{734DF08B-C78F-4DB2-8B25-0250E898880A}"/>
          </ac:spMkLst>
        </pc:spChg>
        <pc:spChg chg="add">
          <ac:chgData name="Sarah Gothard" userId="0e53f415fda5f162" providerId="LiveId" clId="{9238B124-E947-4CE8-BC42-8269E9AAB563}" dt="2021-04-16T15:30:43.678" v="45" actId="26606"/>
          <ac:spMkLst>
            <pc:docMk/>
            <pc:sldMk cId="2145528432" sldId="282"/>
            <ac:spMk id="9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30:43.678" v="45" actId="26606"/>
          <ac:spMkLst>
            <pc:docMk/>
            <pc:sldMk cId="2145528432" sldId="282"/>
            <ac:spMk id="11" creationId="{CB44330D-EA18-4254-AA95-EB49948539B8}"/>
          </ac:spMkLst>
        </pc:spChg>
        <pc:picChg chg="add mod">
          <ac:chgData name="Sarah Gothard" userId="0e53f415fda5f162" providerId="LiveId" clId="{9238B124-E947-4CE8-BC42-8269E9AAB563}" dt="2021-04-16T15:30:43.678" v="45" actId="26606"/>
          <ac:picMkLst>
            <pc:docMk/>
            <pc:sldMk cId="2145528432" sldId="282"/>
            <ac:picMk id="3" creationId="{1A26F265-DC63-4DD1-9E53-AA65A4E4FC22}"/>
          </ac:picMkLst>
        </pc:picChg>
      </pc:sldChg>
      <pc:sldChg chg="addSp delSp modSp add mod setBg">
        <pc:chgData name="Sarah Gothard" userId="0e53f415fda5f162" providerId="LiveId" clId="{9238B124-E947-4CE8-BC42-8269E9AAB563}" dt="2021-04-16T15:32:54.634" v="100" actId="26606"/>
        <pc:sldMkLst>
          <pc:docMk/>
          <pc:sldMk cId="1222742652" sldId="283"/>
        </pc:sldMkLst>
        <pc:spChg chg="add del ord">
          <ac:chgData name="Sarah Gothard" userId="0e53f415fda5f162" providerId="LiveId" clId="{9238B124-E947-4CE8-BC42-8269E9AAB563}" dt="2021-04-16T15:32:54.634" v="100" actId="26606"/>
          <ac:spMkLst>
            <pc:docMk/>
            <pc:sldMk cId="1222742652" sldId="283"/>
            <ac:spMk id="4" creationId="{734DF08B-C78F-4DB2-8B25-0250E898880A}"/>
          </ac:spMkLst>
        </pc:spChg>
        <pc:spChg chg="add">
          <ac:chgData name="Sarah Gothard" userId="0e53f415fda5f162" providerId="LiveId" clId="{9238B124-E947-4CE8-BC42-8269E9AAB563}" dt="2021-04-16T15:32:54.634" v="100" actId="26606"/>
          <ac:spMkLst>
            <pc:docMk/>
            <pc:sldMk cId="1222742652" sldId="283"/>
            <ac:spMk id="13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32:54.634" v="100" actId="26606"/>
          <ac:spMkLst>
            <pc:docMk/>
            <pc:sldMk cId="1222742652" sldId="283"/>
            <ac:spMk id="15" creationId="{CB44330D-EA18-4254-AA95-EB49948539B8}"/>
          </ac:spMkLst>
        </pc:spChg>
        <pc:picChg chg="add del mod">
          <ac:chgData name="Sarah Gothard" userId="0e53f415fda5f162" providerId="LiveId" clId="{9238B124-E947-4CE8-BC42-8269E9AAB563}" dt="2021-04-16T15:32:52.802" v="98" actId="478"/>
          <ac:picMkLst>
            <pc:docMk/>
            <pc:sldMk cId="1222742652" sldId="283"/>
            <ac:picMk id="3" creationId="{4C1B4572-42DE-469D-9166-83A7B97D2B58}"/>
          </ac:picMkLst>
        </pc:picChg>
        <pc:picChg chg="add del mod">
          <ac:chgData name="Sarah Gothard" userId="0e53f415fda5f162" providerId="LiveId" clId="{9238B124-E947-4CE8-BC42-8269E9AAB563}" dt="2021-04-16T15:32:52.802" v="98" actId="478"/>
          <ac:picMkLst>
            <pc:docMk/>
            <pc:sldMk cId="1222742652" sldId="283"/>
            <ac:picMk id="6" creationId="{127B4BC7-86A7-4964-BE26-E98319F9E193}"/>
          </ac:picMkLst>
        </pc:picChg>
        <pc:picChg chg="add mod">
          <ac:chgData name="Sarah Gothard" userId="0e53f415fda5f162" providerId="LiveId" clId="{9238B124-E947-4CE8-BC42-8269E9AAB563}" dt="2021-04-16T15:32:54.634" v="100" actId="26606"/>
          <ac:picMkLst>
            <pc:docMk/>
            <pc:sldMk cId="1222742652" sldId="283"/>
            <ac:picMk id="8" creationId="{385D223C-C3D2-4F30-AEEA-A4E84EB43C09}"/>
          </ac:picMkLst>
        </pc:picChg>
      </pc:sldChg>
      <pc:sldChg chg="addSp modSp add mod setBg">
        <pc:chgData name="Sarah Gothard" userId="0e53f415fda5f162" providerId="LiveId" clId="{9238B124-E947-4CE8-BC42-8269E9AAB563}" dt="2021-04-16T15:34:54.992" v="102" actId="26606"/>
        <pc:sldMkLst>
          <pc:docMk/>
          <pc:sldMk cId="1172175308" sldId="284"/>
        </pc:sldMkLst>
        <pc:spChg chg="ord">
          <ac:chgData name="Sarah Gothard" userId="0e53f415fda5f162" providerId="LiveId" clId="{9238B124-E947-4CE8-BC42-8269E9AAB563}" dt="2021-04-16T15:34:54.992" v="102" actId="26606"/>
          <ac:spMkLst>
            <pc:docMk/>
            <pc:sldMk cId="1172175308" sldId="284"/>
            <ac:spMk id="4" creationId="{734DF08B-C78F-4DB2-8B25-0250E898880A}"/>
          </ac:spMkLst>
        </pc:spChg>
        <pc:spChg chg="add">
          <ac:chgData name="Sarah Gothard" userId="0e53f415fda5f162" providerId="LiveId" clId="{9238B124-E947-4CE8-BC42-8269E9AAB563}" dt="2021-04-16T15:34:54.992" v="102" actId="26606"/>
          <ac:spMkLst>
            <pc:docMk/>
            <pc:sldMk cId="1172175308" sldId="284"/>
            <ac:spMk id="9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34:54.992" v="102" actId="26606"/>
          <ac:spMkLst>
            <pc:docMk/>
            <pc:sldMk cId="1172175308" sldId="284"/>
            <ac:spMk id="11" creationId="{CB44330D-EA18-4254-AA95-EB49948539B8}"/>
          </ac:spMkLst>
        </pc:spChg>
        <pc:picChg chg="add mod">
          <ac:chgData name="Sarah Gothard" userId="0e53f415fda5f162" providerId="LiveId" clId="{9238B124-E947-4CE8-BC42-8269E9AAB563}" dt="2021-04-16T15:34:54.992" v="102" actId="26606"/>
          <ac:picMkLst>
            <pc:docMk/>
            <pc:sldMk cId="1172175308" sldId="284"/>
            <ac:picMk id="3" creationId="{79B12E15-F142-4F36-8DF3-1105D9A155CB}"/>
          </ac:picMkLst>
        </pc:picChg>
      </pc:sldChg>
      <pc:sldChg chg="addSp modSp add mod setBg">
        <pc:chgData name="Sarah Gothard" userId="0e53f415fda5f162" providerId="LiveId" clId="{9238B124-E947-4CE8-BC42-8269E9AAB563}" dt="2021-04-16T15:35:14.891" v="104" actId="26606"/>
        <pc:sldMkLst>
          <pc:docMk/>
          <pc:sldMk cId="3403572407" sldId="285"/>
        </pc:sldMkLst>
        <pc:spChg chg="ord">
          <ac:chgData name="Sarah Gothard" userId="0e53f415fda5f162" providerId="LiveId" clId="{9238B124-E947-4CE8-BC42-8269E9AAB563}" dt="2021-04-16T15:35:14.891" v="104" actId="26606"/>
          <ac:spMkLst>
            <pc:docMk/>
            <pc:sldMk cId="3403572407" sldId="285"/>
            <ac:spMk id="4" creationId="{734DF08B-C78F-4DB2-8B25-0250E898880A}"/>
          </ac:spMkLst>
        </pc:spChg>
        <pc:spChg chg="add">
          <ac:chgData name="Sarah Gothard" userId="0e53f415fda5f162" providerId="LiveId" clId="{9238B124-E947-4CE8-BC42-8269E9AAB563}" dt="2021-04-16T15:35:14.891" v="104" actId="26606"/>
          <ac:spMkLst>
            <pc:docMk/>
            <pc:sldMk cId="3403572407" sldId="285"/>
            <ac:spMk id="9" creationId="{32BC26D8-82FB-445E-AA49-62A77D7C1EE0}"/>
          </ac:spMkLst>
        </pc:spChg>
        <pc:spChg chg="add">
          <ac:chgData name="Sarah Gothard" userId="0e53f415fda5f162" providerId="LiveId" clId="{9238B124-E947-4CE8-BC42-8269E9AAB563}" dt="2021-04-16T15:35:14.891" v="104" actId="26606"/>
          <ac:spMkLst>
            <pc:docMk/>
            <pc:sldMk cId="3403572407" sldId="285"/>
            <ac:spMk id="11" creationId="{CB44330D-EA18-4254-AA95-EB49948539B8}"/>
          </ac:spMkLst>
        </pc:spChg>
        <pc:picChg chg="add mod">
          <ac:chgData name="Sarah Gothard" userId="0e53f415fda5f162" providerId="LiveId" clId="{9238B124-E947-4CE8-BC42-8269E9AAB563}" dt="2021-04-16T15:35:14.891" v="104" actId="26606"/>
          <ac:picMkLst>
            <pc:docMk/>
            <pc:sldMk cId="3403572407" sldId="285"/>
            <ac:picMk id="3" creationId="{3FB03485-0CCF-44E8-97C7-B259C1D4C07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7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AD04AB-12FA-4D3A-B691-E98B45940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4C16AF-ADFD-460D-BB76-F5E23FCB7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2680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B12E15-F142-4F36-8DF3-1105D9A15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72175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B03485-0CCF-44E8-97C7-B259C1D4C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03572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4C16AF-ADFD-460D-BB76-F5E23FCB7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354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8ED87E-59E6-42B0-989F-D2F7D5D2B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12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5A1C14-AE3B-492D-BEA6-745FE5C95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707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4C16AF-ADFD-460D-BB76-F5E23FCB7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641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11A5C-9C5D-488B-9F24-9556960D0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0598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FA2D84-9B5E-43C8-BB69-DF0891F9F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0085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4C16AF-ADFD-460D-BB76-F5E23FCB7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1176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26F265-DC63-4DD1-9E53-AA65A4E4F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4552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5D223C-C3D2-4F30-AEEA-A4E84EB43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22742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70</Words>
  <Application>Microsoft Office PowerPoint</Application>
  <PresentationFormat>Widescreen</PresentationFormat>
  <Paragraphs>16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6</cp:revision>
  <dcterms:created xsi:type="dcterms:W3CDTF">2019-10-03T18:26:20Z</dcterms:created>
  <dcterms:modified xsi:type="dcterms:W3CDTF">2021-04-16T15:35:20Z</dcterms:modified>
</cp:coreProperties>
</file>