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44" r:id="rId2"/>
  </p:sldMasterIdLst>
  <p:notesMasterIdLst>
    <p:notesMasterId r:id="rId14"/>
  </p:notesMasterIdLst>
  <p:handoutMasterIdLst>
    <p:handoutMasterId r:id="rId15"/>
  </p:handoutMasterIdLst>
  <p:sldIdLst>
    <p:sldId id="339" r:id="rId3"/>
    <p:sldId id="334" r:id="rId4"/>
    <p:sldId id="340" r:id="rId5"/>
    <p:sldId id="341" r:id="rId6"/>
    <p:sldId id="345" r:id="rId7"/>
    <p:sldId id="346" r:id="rId8"/>
    <p:sldId id="347" r:id="rId9"/>
    <p:sldId id="344" r:id="rId10"/>
    <p:sldId id="348" r:id="rId11"/>
    <p:sldId id="343" r:id="rId12"/>
    <p:sldId id="34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0" d="100"/>
          <a:sy n="60" d="100"/>
        </p:scale>
        <p:origin x="52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ADFD075-50C6-48DC-971E-5B332B175326}"/>
    <pc:docChg chg="custSel mod modSld">
      <pc:chgData name="Sarah Gothard" userId="0e53f415fda5f162" providerId="LiveId" clId="{8ADFD075-50C6-48DC-971E-5B332B175326}" dt="2019-09-28T20:11:57.756" v="10" actId="26606"/>
      <pc:docMkLst>
        <pc:docMk/>
      </pc:docMkLst>
      <pc:sldChg chg="addSp modSp mod setBg">
        <pc:chgData name="Sarah Gothard" userId="0e53f415fda5f162" providerId="LiveId" clId="{8ADFD075-50C6-48DC-971E-5B332B175326}" dt="2019-09-28T20:11:16.722" v="0" actId="26606"/>
        <pc:sldMkLst>
          <pc:docMk/>
          <pc:sldMk cId="2211167003" sldId="257"/>
        </pc:sldMkLst>
        <pc:spChg chg="mod ord">
          <ac:chgData name="Sarah Gothard" userId="0e53f415fda5f162" providerId="LiveId" clId="{8ADFD075-50C6-48DC-971E-5B332B175326}" dt="2019-09-28T20:11:16.72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8ADFD075-50C6-48DC-971E-5B332B175326}" dt="2019-09-28T20:11:16.722" v="0" actId="26606"/>
          <ac:spMkLst>
            <pc:docMk/>
            <pc:sldMk cId="2211167003" sldId="257"/>
            <ac:spMk id="10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16.722" v="0" actId="26606"/>
          <ac:spMkLst>
            <pc:docMk/>
            <pc:sldMk cId="2211167003" sldId="257"/>
            <ac:spMk id="12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16.722" v="0" actId="26606"/>
          <ac:picMkLst>
            <pc:docMk/>
            <pc:sldMk cId="2211167003" sldId="257"/>
            <ac:picMk id="2" creationId="{1E3E7AA2-2BE7-438C-9B2C-3EBE7D965378}"/>
          </ac:picMkLst>
        </pc:picChg>
      </pc:sldChg>
      <pc:sldChg chg="addSp modSp mod setBg">
        <pc:chgData name="Sarah Gothard" userId="0e53f415fda5f162" providerId="LiveId" clId="{8ADFD075-50C6-48DC-971E-5B332B175326}" dt="2019-09-28T20:11:28.515" v="3" actId="26606"/>
        <pc:sldMkLst>
          <pc:docMk/>
          <pc:sldMk cId="249650547" sldId="258"/>
        </pc:sldMkLst>
        <pc:spChg chg="mod ord">
          <ac:chgData name="Sarah Gothard" userId="0e53f415fda5f162" providerId="LiveId" clId="{8ADFD075-50C6-48DC-971E-5B332B175326}" dt="2019-09-28T20:11:28.515" v="3" actId="26606"/>
          <ac:spMkLst>
            <pc:docMk/>
            <pc:sldMk cId="249650547" sldId="258"/>
            <ac:spMk id="2" creationId="{9B2E98F5-9123-49EA-AE59-9F7FBDDAE379}"/>
          </ac:spMkLst>
        </pc:spChg>
        <pc:spChg chg="add">
          <ac:chgData name="Sarah Gothard" userId="0e53f415fda5f162" providerId="LiveId" clId="{8ADFD075-50C6-48DC-971E-5B332B175326}" dt="2019-09-28T20:11:28.515" v="3" actId="26606"/>
          <ac:spMkLst>
            <pc:docMk/>
            <pc:sldMk cId="249650547" sldId="258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28.515" v="3" actId="26606"/>
          <ac:spMkLst>
            <pc:docMk/>
            <pc:sldMk cId="249650547" sldId="258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28.515" v="3" actId="26606"/>
          <ac:picMkLst>
            <pc:docMk/>
            <pc:sldMk cId="249650547" sldId="258"/>
            <ac:picMk id="4" creationId="{4344CCAD-1279-4372-A110-D8FB530ECC50}"/>
          </ac:picMkLst>
        </pc:picChg>
      </pc:sldChg>
      <pc:sldChg chg="addSp modSp mod setBg">
        <pc:chgData name="Sarah Gothard" userId="0e53f415fda5f162" providerId="LiveId" clId="{8ADFD075-50C6-48DC-971E-5B332B175326}" dt="2019-09-28T20:11:30.981" v="4" actId="26606"/>
        <pc:sldMkLst>
          <pc:docMk/>
          <pc:sldMk cId="3293193397" sldId="259"/>
        </pc:sldMkLst>
        <pc:spChg chg="mod ord">
          <ac:chgData name="Sarah Gothard" userId="0e53f415fda5f162" providerId="LiveId" clId="{8ADFD075-50C6-48DC-971E-5B332B175326}" dt="2019-09-28T20:11:30.981" v="4" actId="26606"/>
          <ac:spMkLst>
            <pc:docMk/>
            <pc:sldMk cId="3293193397" sldId="259"/>
            <ac:spMk id="2" creationId="{F1C05E63-150E-4666-8035-A0D382BD8691}"/>
          </ac:spMkLst>
        </pc:spChg>
        <pc:spChg chg="add">
          <ac:chgData name="Sarah Gothard" userId="0e53f415fda5f162" providerId="LiveId" clId="{8ADFD075-50C6-48DC-971E-5B332B175326}" dt="2019-09-28T20:11:30.981" v="4" actId="26606"/>
          <ac:spMkLst>
            <pc:docMk/>
            <pc:sldMk cId="3293193397" sldId="259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30.981" v="4" actId="26606"/>
          <ac:spMkLst>
            <pc:docMk/>
            <pc:sldMk cId="3293193397" sldId="259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30.981" v="4" actId="26606"/>
          <ac:picMkLst>
            <pc:docMk/>
            <pc:sldMk cId="3293193397" sldId="259"/>
            <ac:picMk id="4" creationId="{FAFAA49A-EFAE-420C-A59E-6A6F2DC7620B}"/>
          </ac:picMkLst>
        </pc:picChg>
      </pc:sldChg>
      <pc:sldChg chg="addSp modSp mod setBg">
        <pc:chgData name="Sarah Gothard" userId="0e53f415fda5f162" providerId="LiveId" clId="{8ADFD075-50C6-48DC-971E-5B332B175326}" dt="2019-09-28T20:11:20.362" v="1" actId="26606"/>
        <pc:sldMkLst>
          <pc:docMk/>
          <pc:sldMk cId="98093607" sldId="260"/>
        </pc:sldMkLst>
        <pc:spChg chg="mod ord">
          <ac:chgData name="Sarah Gothard" userId="0e53f415fda5f162" providerId="LiveId" clId="{8ADFD075-50C6-48DC-971E-5B332B175326}" dt="2019-09-28T20:11:20.362" v="1" actId="26606"/>
          <ac:spMkLst>
            <pc:docMk/>
            <pc:sldMk cId="98093607" sldId="260"/>
            <ac:spMk id="2" creationId="{6F65D8A8-418A-4338-9043-1E6A690008B4}"/>
          </ac:spMkLst>
        </pc:spChg>
        <pc:spChg chg="add">
          <ac:chgData name="Sarah Gothard" userId="0e53f415fda5f162" providerId="LiveId" clId="{8ADFD075-50C6-48DC-971E-5B332B175326}" dt="2019-09-28T20:11:20.362" v="1" actId="26606"/>
          <ac:spMkLst>
            <pc:docMk/>
            <pc:sldMk cId="98093607" sldId="260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20.362" v="1" actId="26606"/>
          <ac:spMkLst>
            <pc:docMk/>
            <pc:sldMk cId="98093607" sldId="260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20.362" v="1" actId="26606"/>
          <ac:picMkLst>
            <pc:docMk/>
            <pc:sldMk cId="98093607" sldId="260"/>
            <ac:picMk id="4" creationId="{6DB200C6-D299-43F9-903A-45261BA6C2EE}"/>
          </ac:picMkLst>
        </pc:picChg>
      </pc:sldChg>
      <pc:sldChg chg="addSp modSp mod setBg">
        <pc:chgData name="Sarah Gothard" userId="0e53f415fda5f162" providerId="LiveId" clId="{8ADFD075-50C6-48DC-971E-5B332B175326}" dt="2019-09-28T20:11:23.965" v="2" actId="26606"/>
        <pc:sldMkLst>
          <pc:docMk/>
          <pc:sldMk cId="804343827" sldId="261"/>
        </pc:sldMkLst>
        <pc:spChg chg="mod ord">
          <ac:chgData name="Sarah Gothard" userId="0e53f415fda5f162" providerId="LiveId" clId="{8ADFD075-50C6-48DC-971E-5B332B175326}" dt="2019-09-28T20:11:23.965" v="2" actId="26606"/>
          <ac:spMkLst>
            <pc:docMk/>
            <pc:sldMk cId="804343827" sldId="261"/>
            <ac:spMk id="2" creationId="{C01B3740-0813-4850-B378-749139D39F54}"/>
          </ac:spMkLst>
        </pc:spChg>
        <pc:spChg chg="add">
          <ac:chgData name="Sarah Gothard" userId="0e53f415fda5f162" providerId="LiveId" clId="{8ADFD075-50C6-48DC-971E-5B332B175326}" dt="2019-09-28T20:11:23.965" v="2" actId="26606"/>
          <ac:spMkLst>
            <pc:docMk/>
            <pc:sldMk cId="804343827" sldId="261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23.965" v="2" actId="26606"/>
          <ac:spMkLst>
            <pc:docMk/>
            <pc:sldMk cId="804343827" sldId="261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23.965" v="2" actId="26606"/>
          <ac:picMkLst>
            <pc:docMk/>
            <pc:sldMk cId="804343827" sldId="261"/>
            <ac:picMk id="4" creationId="{54429F89-230B-4790-B7B6-E96EC3627C12}"/>
          </ac:picMkLst>
        </pc:picChg>
      </pc:sldChg>
      <pc:sldChg chg="addSp modSp mod setBg">
        <pc:chgData name="Sarah Gothard" userId="0e53f415fda5f162" providerId="LiveId" clId="{8ADFD075-50C6-48DC-971E-5B332B175326}" dt="2019-09-28T20:11:36.277" v="5" actId="26606"/>
        <pc:sldMkLst>
          <pc:docMk/>
          <pc:sldMk cId="1782135643" sldId="262"/>
        </pc:sldMkLst>
        <pc:spChg chg="mod ord">
          <ac:chgData name="Sarah Gothard" userId="0e53f415fda5f162" providerId="LiveId" clId="{8ADFD075-50C6-48DC-971E-5B332B175326}" dt="2019-09-28T20:11:36.277" v="5" actId="26606"/>
          <ac:spMkLst>
            <pc:docMk/>
            <pc:sldMk cId="1782135643" sldId="262"/>
            <ac:spMk id="2" creationId="{6206CA1F-BC44-422E-8E1D-9337EEB23C7D}"/>
          </ac:spMkLst>
        </pc:spChg>
        <pc:spChg chg="add">
          <ac:chgData name="Sarah Gothard" userId="0e53f415fda5f162" providerId="LiveId" clId="{8ADFD075-50C6-48DC-971E-5B332B175326}" dt="2019-09-28T20:11:36.277" v="5" actId="26606"/>
          <ac:spMkLst>
            <pc:docMk/>
            <pc:sldMk cId="1782135643" sldId="262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36.277" v="5" actId="26606"/>
          <ac:spMkLst>
            <pc:docMk/>
            <pc:sldMk cId="1782135643" sldId="262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36.277" v="5" actId="26606"/>
          <ac:picMkLst>
            <pc:docMk/>
            <pc:sldMk cId="1782135643" sldId="262"/>
            <ac:picMk id="4" creationId="{BBCACC89-1FF1-4BFE-89E5-D47E30D988D8}"/>
          </ac:picMkLst>
        </pc:picChg>
      </pc:sldChg>
      <pc:sldChg chg="addSp modSp mod setBg">
        <pc:chgData name="Sarah Gothard" userId="0e53f415fda5f162" providerId="LiveId" clId="{8ADFD075-50C6-48DC-971E-5B332B175326}" dt="2019-09-28T20:11:39.626" v="6" actId="26606"/>
        <pc:sldMkLst>
          <pc:docMk/>
          <pc:sldMk cId="346222275" sldId="263"/>
        </pc:sldMkLst>
        <pc:spChg chg="mod ord">
          <ac:chgData name="Sarah Gothard" userId="0e53f415fda5f162" providerId="LiveId" clId="{8ADFD075-50C6-48DC-971E-5B332B175326}" dt="2019-09-28T20:11:39.626" v="6" actId="26606"/>
          <ac:spMkLst>
            <pc:docMk/>
            <pc:sldMk cId="346222275" sldId="263"/>
            <ac:spMk id="2" creationId="{E694F07F-77F3-4377-80E0-A3BED17CD0BE}"/>
          </ac:spMkLst>
        </pc:spChg>
        <pc:spChg chg="add">
          <ac:chgData name="Sarah Gothard" userId="0e53f415fda5f162" providerId="LiveId" clId="{8ADFD075-50C6-48DC-971E-5B332B175326}" dt="2019-09-28T20:11:39.626" v="6" actId="26606"/>
          <ac:spMkLst>
            <pc:docMk/>
            <pc:sldMk cId="346222275" sldId="263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39.626" v="6" actId="26606"/>
          <ac:spMkLst>
            <pc:docMk/>
            <pc:sldMk cId="346222275" sldId="263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39.626" v="6" actId="26606"/>
          <ac:picMkLst>
            <pc:docMk/>
            <pc:sldMk cId="346222275" sldId="263"/>
            <ac:picMk id="4" creationId="{9DCF2D0F-63ED-41DF-B8BB-ADD22B3D95FE}"/>
          </ac:picMkLst>
        </pc:picChg>
      </pc:sldChg>
      <pc:sldChg chg="addSp modSp mod setBg">
        <pc:chgData name="Sarah Gothard" userId="0e53f415fda5f162" providerId="LiveId" clId="{8ADFD075-50C6-48DC-971E-5B332B175326}" dt="2019-09-28T20:11:47.151" v="7" actId="26606"/>
        <pc:sldMkLst>
          <pc:docMk/>
          <pc:sldMk cId="1294983012" sldId="264"/>
        </pc:sldMkLst>
        <pc:spChg chg="mod ord">
          <ac:chgData name="Sarah Gothard" userId="0e53f415fda5f162" providerId="LiveId" clId="{8ADFD075-50C6-48DC-971E-5B332B175326}" dt="2019-09-28T20:11:47.151" v="7" actId="26606"/>
          <ac:spMkLst>
            <pc:docMk/>
            <pc:sldMk cId="1294983012" sldId="264"/>
            <ac:spMk id="2" creationId="{C906772D-1841-43DD-BE45-58CE9D2BC632}"/>
          </ac:spMkLst>
        </pc:spChg>
        <pc:spChg chg="add">
          <ac:chgData name="Sarah Gothard" userId="0e53f415fda5f162" providerId="LiveId" clId="{8ADFD075-50C6-48DC-971E-5B332B175326}" dt="2019-09-28T20:11:47.151" v="7" actId="26606"/>
          <ac:spMkLst>
            <pc:docMk/>
            <pc:sldMk cId="1294983012" sldId="264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47.151" v="7" actId="26606"/>
          <ac:spMkLst>
            <pc:docMk/>
            <pc:sldMk cId="1294983012" sldId="264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47.151" v="7" actId="26606"/>
          <ac:picMkLst>
            <pc:docMk/>
            <pc:sldMk cId="1294983012" sldId="264"/>
            <ac:picMk id="4" creationId="{83E06556-3992-40ED-8BA1-FFF0039E2294}"/>
          </ac:picMkLst>
        </pc:picChg>
      </pc:sldChg>
      <pc:sldChg chg="addSp modSp mod setBg">
        <pc:chgData name="Sarah Gothard" userId="0e53f415fda5f162" providerId="LiveId" clId="{8ADFD075-50C6-48DC-971E-5B332B175326}" dt="2019-09-28T20:11:51.055" v="8" actId="26606"/>
        <pc:sldMkLst>
          <pc:docMk/>
          <pc:sldMk cId="2696179847" sldId="265"/>
        </pc:sldMkLst>
        <pc:spChg chg="mod ord">
          <ac:chgData name="Sarah Gothard" userId="0e53f415fda5f162" providerId="LiveId" clId="{8ADFD075-50C6-48DC-971E-5B332B175326}" dt="2019-09-28T20:11:51.055" v="8" actId="26606"/>
          <ac:spMkLst>
            <pc:docMk/>
            <pc:sldMk cId="2696179847" sldId="265"/>
            <ac:spMk id="2" creationId="{29B10B33-977E-4752-82DE-11230B477BB4}"/>
          </ac:spMkLst>
        </pc:spChg>
        <pc:spChg chg="add">
          <ac:chgData name="Sarah Gothard" userId="0e53f415fda5f162" providerId="LiveId" clId="{8ADFD075-50C6-48DC-971E-5B332B175326}" dt="2019-09-28T20:11:51.055" v="8" actId="26606"/>
          <ac:spMkLst>
            <pc:docMk/>
            <pc:sldMk cId="2696179847" sldId="265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51.055" v="8" actId="26606"/>
          <ac:spMkLst>
            <pc:docMk/>
            <pc:sldMk cId="2696179847" sldId="265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51.055" v="8" actId="26606"/>
          <ac:picMkLst>
            <pc:docMk/>
            <pc:sldMk cId="2696179847" sldId="265"/>
            <ac:picMk id="4" creationId="{3F2BDCD4-D5B4-4948-ABDC-9BD79398627A}"/>
          </ac:picMkLst>
        </pc:picChg>
      </pc:sldChg>
      <pc:sldChg chg="addSp modSp mod setBg">
        <pc:chgData name="Sarah Gothard" userId="0e53f415fda5f162" providerId="LiveId" clId="{8ADFD075-50C6-48DC-971E-5B332B175326}" dt="2019-09-28T20:11:54.851" v="9" actId="26606"/>
        <pc:sldMkLst>
          <pc:docMk/>
          <pc:sldMk cId="4186521152" sldId="266"/>
        </pc:sldMkLst>
        <pc:spChg chg="mod ord">
          <ac:chgData name="Sarah Gothard" userId="0e53f415fda5f162" providerId="LiveId" clId="{8ADFD075-50C6-48DC-971E-5B332B175326}" dt="2019-09-28T20:11:54.851" v="9" actId="26606"/>
          <ac:spMkLst>
            <pc:docMk/>
            <pc:sldMk cId="4186521152" sldId="266"/>
            <ac:spMk id="2" creationId="{C605E682-2047-4429-ADBD-DD95DEE429AA}"/>
          </ac:spMkLst>
        </pc:spChg>
        <pc:spChg chg="add">
          <ac:chgData name="Sarah Gothard" userId="0e53f415fda5f162" providerId="LiveId" clId="{8ADFD075-50C6-48DC-971E-5B332B175326}" dt="2019-09-28T20:11:54.851" v="9" actId="26606"/>
          <ac:spMkLst>
            <pc:docMk/>
            <pc:sldMk cId="4186521152" sldId="266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54.851" v="9" actId="26606"/>
          <ac:spMkLst>
            <pc:docMk/>
            <pc:sldMk cId="4186521152" sldId="266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54.851" v="9" actId="26606"/>
          <ac:picMkLst>
            <pc:docMk/>
            <pc:sldMk cId="4186521152" sldId="266"/>
            <ac:picMk id="4" creationId="{494840F1-8245-47E7-90AD-E931851B1B75}"/>
          </ac:picMkLst>
        </pc:picChg>
      </pc:sldChg>
      <pc:sldChg chg="addSp modSp mod setBg">
        <pc:chgData name="Sarah Gothard" userId="0e53f415fda5f162" providerId="LiveId" clId="{8ADFD075-50C6-48DC-971E-5B332B175326}" dt="2019-09-28T20:11:57.756" v="10" actId="26606"/>
        <pc:sldMkLst>
          <pc:docMk/>
          <pc:sldMk cId="1233278141" sldId="267"/>
        </pc:sldMkLst>
        <pc:spChg chg="mod ord">
          <ac:chgData name="Sarah Gothard" userId="0e53f415fda5f162" providerId="LiveId" clId="{8ADFD075-50C6-48DC-971E-5B332B175326}" dt="2019-09-28T20:11:57.756" v="10" actId="26606"/>
          <ac:spMkLst>
            <pc:docMk/>
            <pc:sldMk cId="1233278141" sldId="267"/>
            <ac:spMk id="2" creationId="{752C625F-9A42-4727-856A-85F2CA9EC70F}"/>
          </ac:spMkLst>
        </pc:spChg>
        <pc:spChg chg="add">
          <ac:chgData name="Sarah Gothard" userId="0e53f415fda5f162" providerId="LiveId" clId="{8ADFD075-50C6-48DC-971E-5B332B175326}" dt="2019-09-28T20:11:57.756" v="10" actId="26606"/>
          <ac:spMkLst>
            <pc:docMk/>
            <pc:sldMk cId="1233278141" sldId="267"/>
            <ac:spMk id="8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57.756" v="10" actId="26606"/>
          <ac:spMkLst>
            <pc:docMk/>
            <pc:sldMk cId="1233278141" sldId="267"/>
            <ac:spMk id="10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57.756" v="10" actId="26606"/>
          <ac:picMkLst>
            <pc:docMk/>
            <pc:sldMk cId="1233278141" sldId="267"/>
            <ac:picMk id="3" creationId="{B71535D5-A6ED-453C-8823-849D371B52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138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7970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64218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230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76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010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5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44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0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706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23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6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5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44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0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4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0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2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4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5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389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89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57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4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E7AA2-2BE7-438C-9B2C-3EBE7D965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83968"/>
            <a:ext cx="10905066" cy="22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3C715-4023-08F7-7141-E33D0E6FD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BE310-F02D-F787-AE8F-C26C16CDF0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8223"/>
            <a:ext cx="12192000" cy="65815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7E783-5C72-A8C7-FD39-00AFBC36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7324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CBE64-99BC-43C8-784D-8B7BEF4E1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91358-50D7-B938-FB04-395C4C62CF3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12C6-BDA5-9422-765C-364726E8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413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A3CB2-96C9-AFED-B9AB-CF8A45A8E7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0241A-86BD-DC3C-EAA7-A38257FE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B66FD-FF78-638B-AB46-D840F0FD75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9109"/>
            <a:ext cx="12192000" cy="64997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8235C-0632-7210-0446-A95973E8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9124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21EDD-42F5-8A4C-34A5-3CD10014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52437-9BB5-5DE2-CDAB-B4488D19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6967B-4A6C-8C3E-BC5B-F680CE21F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D62B0-5614-CB88-549E-316A57539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E53CC3-E4EF-D04F-DDDC-2CB4B49BA6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7517"/>
            <a:ext cx="12192000" cy="628296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6ADD3-C9CA-210F-60D9-9F16B6BC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4855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6A081-B694-8E60-2ACC-47EEDDA72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04C5BA-8DCA-EE2E-4486-794FC7603A8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AC191-D210-57E2-CF1A-046BE329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642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F30F2-38D2-A209-C7EE-EA73A5312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B1E0A-6F1A-97D1-4CAB-1D4F4731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683CD-B296-AAD2-66E3-608097AA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2A20B-4EFE-95D7-08B6-75F45B8E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B7FB2-1710-C70C-493B-F7C99CFE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5887C-C964-3AFA-351B-9138FF64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76"/>
            <a:ext cx="12192000" cy="66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3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35EE3-1992-1BDE-9E7A-CE2E76B6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AA8F51-870D-A017-A5C0-E8303582C9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82772"/>
            <a:ext cx="12192000" cy="60924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B8006-232C-4E5C-4042-4B4A542F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2580728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2019-09-28T20:11:57Z</dcterms:created>
  <dcterms:modified xsi:type="dcterms:W3CDTF">2025-12-04T22:03:13Z</dcterms:modified>
</cp:coreProperties>
</file>