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74" r:id="rId3"/>
    <p:sldId id="275" r:id="rId4"/>
    <p:sldId id="276" r:id="rId5"/>
    <p:sldId id="277" r:id="rId6"/>
    <p:sldId id="278" r:id="rId7"/>
    <p:sldId id="28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1FA33BA-FBAD-411C-8378-B983F7723CAD}"/>
    <pc:docChg chg="undo custSel addSld delSld modSld">
      <pc:chgData name="Sarah Gothard" userId="0e53f415fda5f162" providerId="LiveId" clId="{11FA33BA-FBAD-411C-8378-B983F7723CAD}" dt="2021-06-05T02:57:20.471" v="40" actId="47"/>
      <pc:docMkLst>
        <pc:docMk/>
      </pc:docMkLst>
      <pc:sldChg chg="addSp delSp modSp mod">
        <pc:chgData name="Sarah Gothard" userId="0e53f415fda5f162" providerId="LiveId" clId="{11FA33BA-FBAD-411C-8378-B983F7723CAD}" dt="2021-06-05T02:53:58.083" v="31" actId="26606"/>
        <pc:sldMkLst>
          <pc:docMk/>
          <pc:sldMk cId="2211167003" sldId="257"/>
        </pc:sldMkLst>
        <pc:spChg chg="ord">
          <ac:chgData name="Sarah Gothard" userId="0e53f415fda5f162" providerId="LiveId" clId="{11FA33BA-FBAD-411C-8378-B983F7723CAD}" dt="2021-06-05T02:53:58.083" v="31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11FA33BA-FBAD-411C-8378-B983F7723CAD}" dt="2021-06-05T02:53:58.083" v="31" actId="26606"/>
          <ac:spMkLst>
            <pc:docMk/>
            <pc:sldMk cId="2211167003" sldId="257"/>
            <ac:spMk id="100" creationId="{32BC26D8-82FB-445E-AA49-62A77D7C1EE0}"/>
          </ac:spMkLst>
        </pc:spChg>
        <pc:spChg chg="del">
          <ac:chgData name="Sarah Gothard" userId="0e53f415fda5f162" providerId="LiveId" clId="{11FA33BA-FBAD-411C-8378-B983F7723CAD}" dt="2021-06-05T02:53:58.083" v="31" actId="26606"/>
          <ac:spMkLst>
            <pc:docMk/>
            <pc:sldMk cId="2211167003" sldId="257"/>
            <ac:spMk id="102" creationId="{CB44330D-EA18-4254-AA95-EB49948539B8}"/>
          </ac:spMkLst>
        </pc:spChg>
        <pc:spChg chg="add">
          <ac:chgData name="Sarah Gothard" userId="0e53f415fda5f162" providerId="LiveId" clId="{11FA33BA-FBAD-411C-8378-B983F7723CAD}" dt="2021-06-05T02:53:58.083" v="31" actId="26606"/>
          <ac:spMkLst>
            <pc:docMk/>
            <pc:sldMk cId="2211167003" sldId="257"/>
            <ac:spMk id="107" creationId="{32BC26D8-82FB-445E-AA49-62A77D7C1EE0}"/>
          </ac:spMkLst>
        </pc:spChg>
        <pc:spChg chg="add">
          <ac:chgData name="Sarah Gothard" userId="0e53f415fda5f162" providerId="LiveId" clId="{11FA33BA-FBAD-411C-8378-B983F7723CAD}" dt="2021-06-05T02:53:58.083" v="31" actId="26606"/>
          <ac:spMkLst>
            <pc:docMk/>
            <pc:sldMk cId="2211167003" sldId="257"/>
            <ac:spMk id="109" creationId="{CB44330D-EA18-4254-AA95-EB49948539B8}"/>
          </ac:spMkLst>
        </pc:spChg>
        <pc:picChg chg="add del">
          <ac:chgData name="Sarah Gothard" userId="0e53f415fda5f162" providerId="LiveId" clId="{11FA33BA-FBAD-411C-8378-B983F7723CAD}" dt="2021-06-05T02:53:55.665" v="29" actId="478"/>
          <ac:picMkLst>
            <pc:docMk/>
            <pc:sldMk cId="2211167003" sldId="257"/>
            <ac:picMk id="3" creationId="{4263E1F6-261A-4D25-A57B-764B87C86325}"/>
          </ac:picMkLst>
        </pc:picChg>
        <pc:picChg chg="add mod">
          <ac:chgData name="Sarah Gothard" userId="0e53f415fda5f162" providerId="LiveId" clId="{11FA33BA-FBAD-411C-8378-B983F7723CAD}" dt="2021-06-05T02:53:58.083" v="31" actId="26606"/>
          <ac:picMkLst>
            <pc:docMk/>
            <pc:sldMk cId="2211167003" sldId="257"/>
            <ac:picMk id="7" creationId="{B37E5AEF-1C03-4509-8EEF-8397BF672E25}"/>
          </ac:picMkLst>
        </pc:picChg>
      </pc:sldChg>
      <pc:sldChg chg="addSp delSp modSp mod">
        <pc:chgData name="Sarah Gothard" userId="0e53f415fda5f162" providerId="LiveId" clId="{11FA33BA-FBAD-411C-8378-B983F7723CAD}" dt="2021-06-05T02:50:49.715" v="3" actId="26606"/>
        <pc:sldMkLst>
          <pc:docMk/>
          <pc:sldMk cId="1762072195" sldId="274"/>
        </pc:sldMkLst>
        <pc:spChg chg="ord">
          <ac:chgData name="Sarah Gothard" userId="0e53f415fda5f162" providerId="LiveId" clId="{11FA33BA-FBAD-411C-8378-B983F7723CAD}" dt="2021-06-05T02:50:49.715" v="3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11FA33BA-FBAD-411C-8378-B983F7723CAD}" dt="2021-06-05T02:50:49.715" v="3" actId="26606"/>
          <ac:spMkLst>
            <pc:docMk/>
            <pc:sldMk cId="1762072195" sldId="274"/>
            <ac:spMk id="97" creationId="{32BC26D8-82FB-445E-AA49-62A77D7C1EE0}"/>
          </ac:spMkLst>
        </pc:spChg>
        <pc:spChg chg="del">
          <ac:chgData name="Sarah Gothard" userId="0e53f415fda5f162" providerId="LiveId" clId="{11FA33BA-FBAD-411C-8378-B983F7723CAD}" dt="2021-06-05T02:50:49.715" v="3" actId="26606"/>
          <ac:spMkLst>
            <pc:docMk/>
            <pc:sldMk cId="1762072195" sldId="274"/>
            <ac:spMk id="98" creationId="{CB44330D-EA18-4254-AA95-EB49948539B8}"/>
          </ac:spMkLst>
        </pc:spChg>
        <pc:spChg chg="add">
          <ac:chgData name="Sarah Gothard" userId="0e53f415fda5f162" providerId="LiveId" clId="{11FA33BA-FBAD-411C-8378-B983F7723CAD}" dt="2021-06-05T02:50:49.715" v="3" actId="26606"/>
          <ac:spMkLst>
            <pc:docMk/>
            <pc:sldMk cId="1762072195" sldId="274"/>
            <ac:spMk id="103" creationId="{32BC26D8-82FB-445E-AA49-62A77D7C1EE0}"/>
          </ac:spMkLst>
        </pc:spChg>
        <pc:spChg chg="add">
          <ac:chgData name="Sarah Gothard" userId="0e53f415fda5f162" providerId="LiveId" clId="{11FA33BA-FBAD-411C-8378-B983F7723CAD}" dt="2021-06-05T02:50:49.715" v="3" actId="26606"/>
          <ac:spMkLst>
            <pc:docMk/>
            <pc:sldMk cId="1762072195" sldId="274"/>
            <ac:spMk id="105" creationId="{CB44330D-EA18-4254-AA95-EB49948539B8}"/>
          </ac:spMkLst>
        </pc:spChg>
        <pc:picChg chg="add del">
          <ac:chgData name="Sarah Gothard" userId="0e53f415fda5f162" providerId="LiveId" clId="{11FA33BA-FBAD-411C-8378-B983F7723CAD}" dt="2021-06-05T02:49:53.301" v="1" actId="22"/>
          <ac:picMkLst>
            <pc:docMk/>
            <pc:sldMk cId="1762072195" sldId="274"/>
            <ac:picMk id="3" creationId="{3688A255-308D-4018-8F38-45BDEC8CEB18}"/>
          </ac:picMkLst>
        </pc:picChg>
        <pc:picChg chg="add mod">
          <ac:chgData name="Sarah Gothard" userId="0e53f415fda5f162" providerId="LiveId" clId="{11FA33BA-FBAD-411C-8378-B983F7723CAD}" dt="2021-06-05T02:50:49.715" v="3" actId="26606"/>
          <ac:picMkLst>
            <pc:docMk/>
            <pc:sldMk cId="1762072195" sldId="274"/>
            <ac:picMk id="6" creationId="{10E9C52D-F946-4236-BB56-70D76F98ED09}"/>
          </ac:picMkLst>
        </pc:picChg>
      </pc:sldChg>
      <pc:sldChg chg="addSp delSp modSp add mod setBg delDesignElem">
        <pc:chgData name="Sarah Gothard" userId="0e53f415fda5f162" providerId="LiveId" clId="{11FA33BA-FBAD-411C-8378-B983F7723CAD}" dt="2021-06-05T02:51:21.080" v="14" actId="26606"/>
        <pc:sldMkLst>
          <pc:docMk/>
          <pc:sldMk cId="2000422838" sldId="275"/>
        </pc:sldMkLst>
        <pc:spChg chg="ord">
          <ac:chgData name="Sarah Gothard" userId="0e53f415fda5f162" providerId="LiveId" clId="{11FA33BA-FBAD-411C-8378-B983F7723CAD}" dt="2021-06-05T02:51:21.080" v="14" actId="26606"/>
          <ac:spMkLst>
            <pc:docMk/>
            <pc:sldMk cId="2000422838" sldId="275"/>
            <ac:spMk id="4" creationId="{734DF08B-C78F-4DB2-8B25-0250E898880A}"/>
          </ac:spMkLst>
        </pc:spChg>
        <pc:spChg chg="add">
          <ac:chgData name="Sarah Gothard" userId="0e53f415fda5f162" providerId="LiveId" clId="{11FA33BA-FBAD-411C-8378-B983F7723CAD}" dt="2021-06-05T02:51:21.080" v="14" actId="26606"/>
          <ac:spMkLst>
            <pc:docMk/>
            <pc:sldMk cId="2000422838" sldId="275"/>
            <ac:spMk id="9" creationId="{32BC26D8-82FB-445E-AA49-62A77D7C1EE0}"/>
          </ac:spMkLst>
        </pc:spChg>
        <pc:spChg chg="add">
          <ac:chgData name="Sarah Gothard" userId="0e53f415fda5f162" providerId="LiveId" clId="{11FA33BA-FBAD-411C-8378-B983F7723CAD}" dt="2021-06-05T02:51:21.080" v="14" actId="26606"/>
          <ac:spMkLst>
            <pc:docMk/>
            <pc:sldMk cId="2000422838" sldId="275"/>
            <ac:spMk id="11" creationId="{CB44330D-EA18-4254-AA95-EB49948539B8}"/>
          </ac:spMkLst>
        </pc:spChg>
        <pc:spChg chg="del">
          <ac:chgData name="Sarah Gothard" userId="0e53f415fda5f162" providerId="LiveId" clId="{11FA33BA-FBAD-411C-8378-B983F7723CAD}" dt="2021-06-05T02:50:52.246" v="5"/>
          <ac:spMkLst>
            <pc:docMk/>
            <pc:sldMk cId="2000422838" sldId="275"/>
            <ac:spMk id="103" creationId="{32BC26D8-82FB-445E-AA49-62A77D7C1EE0}"/>
          </ac:spMkLst>
        </pc:spChg>
        <pc:spChg chg="del">
          <ac:chgData name="Sarah Gothard" userId="0e53f415fda5f162" providerId="LiveId" clId="{11FA33BA-FBAD-411C-8378-B983F7723CAD}" dt="2021-06-05T02:50:52.246" v="5"/>
          <ac:spMkLst>
            <pc:docMk/>
            <pc:sldMk cId="2000422838" sldId="275"/>
            <ac:spMk id="105" creationId="{CB44330D-EA18-4254-AA95-EB49948539B8}"/>
          </ac:spMkLst>
        </pc:spChg>
        <pc:picChg chg="add mod">
          <ac:chgData name="Sarah Gothard" userId="0e53f415fda5f162" providerId="LiveId" clId="{11FA33BA-FBAD-411C-8378-B983F7723CAD}" dt="2021-06-05T02:51:21.080" v="14" actId="26606"/>
          <ac:picMkLst>
            <pc:docMk/>
            <pc:sldMk cId="2000422838" sldId="275"/>
            <ac:picMk id="3" creationId="{3F7B556C-4FBD-43A8-B47E-B0CE4E5A5F0D}"/>
          </ac:picMkLst>
        </pc:picChg>
        <pc:picChg chg="del">
          <ac:chgData name="Sarah Gothard" userId="0e53f415fda5f162" providerId="LiveId" clId="{11FA33BA-FBAD-411C-8378-B983F7723CAD}" dt="2021-06-05T02:50:53.829" v="6" actId="478"/>
          <ac:picMkLst>
            <pc:docMk/>
            <pc:sldMk cId="2000422838" sldId="275"/>
            <ac:picMk id="6" creationId="{10E9C52D-F946-4236-BB56-70D76F98ED09}"/>
          </ac:picMkLst>
        </pc:picChg>
      </pc:sldChg>
      <pc:sldChg chg="addSp delSp modSp add mod setBg">
        <pc:chgData name="Sarah Gothard" userId="0e53f415fda5f162" providerId="LiveId" clId="{11FA33BA-FBAD-411C-8378-B983F7723CAD}" dt="2021-06-05T02:52:51.263" v="22" actId="26606"/>
        <pc:sldMkLst>
          <pc:docMk/>
          <pc:sldMk cId="2512226459" sldId="276"/>
        </pc:sldMkLst>
        <pc:spChg chg="ord">
          <ac:chgData name="Sarah Gothard" userId="0e53f415fda5f162" providerId="LiveId" clId="{11FA33BA-FBAD-411C-8378-B983F7723CAD}" dt="2021-06-05T02:52:51.263" v="22" actId="26606"/>
          <ac:spMkLst>
            <pc:docMk/>
            <pc:sldMk cId="2512226459" sldId="276"/>
            <ac:spMk id="4" creationId="{734DF08B-C78F-4DB2-8B25-0250E898880A}"/>
          </ac:spMkLst>
        </pc:spChg>
        <pc:spChg chg="add">
          <ac:chgData name="Sarah Gothard" userId="0e53f415fda5f162" providerId="LiveId" clId="{11FA33BA-FBAD-411C-8378-B983F7723CAD}" dt="2021-06-05T02:52:51.263" v="22" actId="26606"/>
          <ac:spMkLst>
            <pc:docMk/>
            <pc:sldMk cId="2512226459" sldId="276"/>
            <ac:spMk id="10" creationId="{32BC26D8-82FB-445E-AA49-62A77D7C1EE0}"/>
          </ac:spMkLst>
        </pc:spChg>
        <pc:spChg chg="add del">
          <ac:chgData name="Sarah Gothard" userId="0e53f415fda5f162" providerId="LiveId" clId="{11FA33BA-FBAD-411C-8378-B983F7723CAD}" dt="2021-06-05T02:52:36.550" v="19" actId="26606"/>
          <ac:spMkLst>
            <pc:docMk/>
            <pc:sldMk cId="2512226459" sldId="276"/>
            <ac:spMk id="11" creationId="{32BC26D8-82FB-445E-AA49-62A77D7C1EE0}"/>
          </ac:spMkLst>
        </pc:spChg>
        <pc:spChg chg="add del">
          <ac:chgData name="Sarah Gothard" userId="0e53f415fda5f162" providerId="LiveId" clId="{11FA33BA-FBAD-411C-8378-B983F7723CAD}" dt="2021-06-05T02:52:36.550" v="19" actId="26606"/>
          <ac:spMkLst>
            <pc:docMk/>
            <pc:sldMk cId="2512226459" sldId="276"/>
            <ac:spMk id="13" creationId="{CB44330D-EA18-4254-AA95-EB49948539B8}"/>
          </ac:spMkLst>
        </pc:spChg>
        <pc:spChg chg="add">
          <ac:chgData name="Sarah Gothard" userId="0e53f415fda5f162" providerId="LiveId" clId="{11FA33BA-FBAD-411C-8378-B983F7723CAD}" dt="2021-06-05T02:52:51.263" v="22" actId="26606"/>
          <ac:spMkLst>
            <pc:docMk/>
            <pc:sldMk cId="2512226459" sldId="276"/>
            <ac:spMk id="15" creationId="{CB44330D-EA18-4254-AA95-EB49948539B8}"/>
          </ac:spMkLst>
        </pc:spChg>
        <pc:picChg chg="add del">
          <ac:chgData name="Sarah Gothard" userId="0e53f415fda5f162" providerId="LiveId" clId="{11FA33BA-FBAD-411C-8378-B983F7723CAD}" dt="2021-06-05T02:52:07.597" v="16" actId="22"/>
          <ac:picMkLst>
            <pc:docMk/>
            <pc:sldMk cId="2512226459" sldId="276"/>
            <ac:picMk id="3" creationId="{ED1B1844-0C67-4AB1-B897-8EFA5CB710AB}"/>
          </ac:picMkLst>
        </pc:picChg>
        <pc:picChg chg="add del mod">
          <ac:chgData name="Sarah Gothard" userId="0e53f415fda5f162" providerId="LiveId" clId="{11FA33BA-FBAD-411C-8378-B983F7723CAD}" dt="2021-06-05T02:52:37.155" v="20" actId="22"/>
          <ac:picMkLst>
            <pc:docMk/>
            <pc:sldMk cId="2512226459" sldId="276"/>
            <ac:picMk id="6" creationId="{A2DA8ABC-CC55-484A-B249-5214D7EF12B7}"/>
          </ac:picMkLst>
        </pc:picChg>
        <pc:picChg chg="add mod">
          <ac:chgData name="Sarah Gothard" userId="0e53f415fda5f162" providerId="LiveId" clId="{11FA33BA-FBAD-411C-8378-B983F7723CAD}" dt="2021-06-05T02:52:51.263" v="22" actId="26606"/>
          <ac:picMkLst>
            <pc:docMk/>
            <pc:sldMk cId="2512226459" sldId="276"/>
            <ac:picMk id="8" creationId="{036A79E7-2F1F-4501-953C-24D0229C72A7}"/>
          </ac:picMkLst>
        </pc:picChg>
      </pc:sldChg>
      <pc:sldChg chg="addSp modSp add mod setBg">
        <pc:chgData name="Sarah Gothard" userId="0e53f415fda5f162" providerId="LiveId" clId="{11FA33BA-FBAD-411C-8378-B983F7723CAD}" dt="2021-06-05T02:53:08.171" v="24" actId="26606"/>
        <pc:sldMkLst>
          <pc:docMk/>
          <pc:sldMk cId="1335020951" sldId="277"/>
        </pc:sldMkLst>
        <pc:spChg chg="ord">
          <ac:chgData name="Sarah Gothard" userId="0e53f415fda5f162" providerId="LiveId" clId="{11FA33BA-FBAD-411C-8378-B983F7723CAD}" dt="2021-06-05T02:53:08.171" v="24" actId="26606"/>
          <ac:spMkLst>
            <pc:docMk/>
            <pc:sldMk cId="1335020951" sldId="277"/>
            <ac:spMk id="4" creationId="{734DF08B-C78F-4DB2-8B25-0250E898880A}"/>
          </ac:spMkLst>
        </pc:spChg>
        <pc:spChg chg="add">
          <ac:chgData name="Sarah Gothard" userId="0e53f415fda5f162" providerId="LiveId" clId="{11FA33BA-FBAD-411C-8378-B983F7723CAD}" dt="2021-06-05T02:53:08.171" v="24" actId="26606"/>
          <ac:spMkLst>
            <pc:docMk/>
            <pc:sldMk cId="1335020951" sldId="277"/>
            <ac:spMk id="9" creationId="{32BC26D8-82FB-445E-AA49-62A77D7C1EE0}"/>
          </ac:spMkLst>
        </pc:spChg>
        <pc:spChg chg="add">
          <ac:chgData name="Sarah Gothard" userId="0e53f415fda5f162" providerId="LiveId" clId="{11FA33BA-FBAD-411C-8378-B983F7723CAD}" dt="2021-06-05T02:53:08.171" v="24" actId="26606"/>
          <ac:spMkLst>
            <pc:docMk/>
            <pc:sldMk cId="1335020951" sldId="277"/>
            <ac:spMk id="11" creationId="{CB44330D-EA18-4254-AA95-EB49948539B8}"/>
          </ac:spMkLst>
        </pc:spChg>
        <pc:picChg chg="add mod">
          <ac:chgData name="Sarah Gothard" userId="0e53f415fda5f162" providerId="LiveId" clId="{11FA33BA-FBAD-411C-8378-B983F7723CAD}" dt="2021-06-05T02:53:08.171" v="24" actId="26606"/>
          <ac:picMkLst>
            <pc:docMk/>
            <pc:sldMk cId="1335020951" sldId="277"/>
            <ac:picMk id="3" creationId="{07DA7DFA-6556-448D-8A2C-F93234BCFA99}"/>
          </ac:picMkLst>
        </pc:picChg>
      </pc:sldChg>
      <pc:sldChg chg="addSp modSp add mod setBg">
        <pc:chgData name="Sarah Gothard" userId="0e53f415fda5f162" providerId="LiveId" clId="{11FA33BA-FBAD-411C-8378-B983F7723CAD}" dt="2021-06-05T02:55:44.729" v="33" actId="26606"/>
        <pc:sldMkLst>
          <pc:docMk/>
          <pc:sldMk cId="2763265810" sldId="278"/>
        </pc:sldMkLst>
        <pc:spChg chg="ord">
          <ac:chgData name="Sarah Gothard" userId="0e53f415fda5f162" providerId="LiveId" clId="{11FA33BA-FBAD-411C-8378-B983F7723CAD}" dt="2021-06-05T02:55:44.729" v="33" actId="26606"/>
          <ac:spMkLst>
            <pc:docMk/>
            <pc:sldMk cId="2763265810" sldId="278"/>
            <ac:spMk id="4" creationId="{734DF08B-C78F-4DB2-8B25-0250E898880A}"/>
          </ac:spMkLst>
        </pc:spChg>
        <pc:spChg chg="add">
          <ac:chgData name="Sarah Gothard" userId="0e53f415fda5f162" providerId="LiveId" clId="{11FA33BA-FBAD-411C-8378-B983F7723CAD}" dt="2021-06-05T02:55:44.729" v="33" actId="26606"/>
          <ac:spMkLst>
            <pc:docMk/>
            <pc:sldMk cId="2763265810" sldId="278"/>
            <ac:spMk id="9" creationId="{32BC26D8-82FB-445E-AA49-62A77D7C1EE0}"/>
          </ac:spMkLst>
        </pc:spChg>
        <pc:spChg chg="add">
          <ac:chgData name="Sarah Gothard" userId="0e53f415fda5f162" providerId="LiveId" clId="{11FA33BA-FBAD-411C-8378-B983F7723CAD}" dt="2021-06-05T02:55:44.729" v="33" actId="26606"/>
          <ac:spMkLst>
            <pc:docMk/>
            <pc:sldMk cId="2763265810" sldId="278"/>
            <ac:spMk id="11" creationId="{CB44330D-EA18-4254-AA95-EB49948539B8}"/>
          </ac:spMkLst>
        </pc:spChg>
        <pc:picChg chg="add mod">
          <ac:chgData name="Sarah Gothard" userId="0e53f415fda5f162" providerId="LiveId" clId="{11FA33BA-FBAD-411C-8378-B983F7723CAD}" dt="2021-06-05T02:55:44.729" v="33" actId="26606"/>
          <ac:picMkLst>
            <pc:docMk/>
            <pc:sldMk cId="2763265810" sldId="278"/>
            <ac:picMk id="3" creationId="{E85ECE21-B625-44FE-BBAD-832254BEB09C}"/>
          </ac:picMkLst>
        </pc:picChg>
      </pc:sldChg>
      <pc:sldChg chg="add del">
        <pc:chgData name="Sarah Gothard" userId="0e53f415fda5f162" providerId="LiveId" clId="{11FA33BA-FBAD-411C-8378-B983F7723CAD}" dt="2021-06-05T02:57:19.270" v="38" actId="47"/>
        <pc:sldMkLst>
          <pc:docMk/>
          <pc:sldMk cId="3984581536" sldId="279"/>
        </pc:sldMkLst>
      </pc:sldChg>
      <pc:sldChg chg="add del">
        <pc:chgData name="Sarah Gothard" userId="0e53f415fda5f162" providerId="LiveId" clId="{11FA33BA-FBAD-411C-8378-B983F7723CAD}" dt="2021-06-05T02:57:19.846" v="39" actId="47"/>
        <pc:sldMkLst>
          <pc:docMk/>
          <pc:sldMk cId="940628368" sldId="280"/>
        </pc:sldMkLst>
      </pc:sldChg>
      <pc:sldChg chg="add del">
        <pc:chgData name="Sarah Gothard" userId="0e53f415fda5f162" providerId="LiveId" clId="{11FA33BA-FBAD-411C-8378-B983F7723CAD}" dt="2021-06-05T02:57:20.471" v="40" actId="47"/>
        <pc:sldMkLst>
          <pc:docMk/>
          <pc:sldMk cId="321267342" sldId="281"/>
        </pc:sldMkLst>
      </pc:sldChg>
      <pc:sldChg chg="addSp modSp add mod setBg">
        <pc:chgData name="Sarah Gothard" userId="0e53f415fda5f162" providerId="LiveId" clId="{11FA33BA-FBAD-411C-8378-B983F7723CAD}" dt="2021-06-05T02:57:15.068" v="35" actId="26606"/>
        <pc:sldMkLst>
          <pc:docMk/>
          <pc:sldMk cId="2823420043" sldId="282"/>
        </pc:sldMkLst>
        <pc:spChg chg="ord">
          <ac:chgData name="Sarah Gothard" userId="0e53f415fda5f162" providerId="LiveId" clId="{11FA33BA-FBAD-411C-8378-B983F7723CAD}" dt="2021-06-05T02:57:15.068" v="35" actId="26606"/>
          <ac:spMkLst>
            <pc:docMk/>
            <pc:sldMk cId="2823420043" sldId="282"/>
            <ac:spMk id="4" creationId="{734DF08B-C78F-4DB2-8B25-0250E898880A}"/>
          </ac:spMkLst>
        </pc:spChg>
        <pc:spChg chg="add">
          <ac:chgData name="Sarah Gothard" userId="0e53f415fda5f162" providerId="LiveId" clId="{11FA33BA-FBAD-411C-8378-B983F7723CAD}" dt="2021-06-05T02:57:15.068" v="35" actId="26606"/>
          <ac:spMkLst>
            <pc:docMk/>
            <pc:sldMk cId="2823420043" sldId="282"/>
            <ac:spMk id="9" creationId="{32BC26D8-82FB-445E-AA49-62A77D7C1EE0}"/>
          </ac:spMkLst>
        </pc:spChg>
        <pc:spChg chg="add">
          <ac:chgData name="Sarah Gothard" userId="0e53f415fda5f162" providerId="LiveId" clId="{11FA33BA-FBAD-411C-8378-B983F7723CAD}" dt="2021-06-05T02:57:15.068" v="35" actId="26606"/>
          <ac:spMkLst>
            <pc:docMk/>
            <pc:sldMk cId="2823420043" sldId="282"/>
            <ac:spMk id="11" creationId="{CB44330D-EA18-4254-AA95-EB49948539B8}"/>
          </ac:spMkLst>
        </pc:spChg>
        <pc:picChg chg="add mod">
          <ac:chgData name="Sarah Gothard" userId="0e53f415fda5f162" providerId="LiveId" clId="{11FA33BA-FBAD-411C-8378-B983F7723CAD}" dt="2021-06-05T02:57:15.068" v="35" actId="26606"/>
          <ac:picMkLst>
            <pc:docMk/>
            <pc:sldMk cId="2823420043" sldId="282"/>
            <ac:picMk id="3" creationId="{2BF9CA7A-9384-4DE0-9BED-10510857665A}"/>
          </ac:picMkLst>
        </pc:picChg>
      </pc:sldChg>
      <pc:sldChg chg="add del">
        <pc:chgData name="Sarah Gothard" userId="0e53f415fda5f162" providerId="LiveId" clId="{11FA33BA-FBAD-411C-8378-B983F7723CAD}" dt="2021-06-05T02:57:17.566" v="36" actId="47"/>
        <pc:sldMkLst>
          <pc:docMk/>
          <pc:sldMk cId="4517597" sldId="283"/>
        </pc:sldMkLst>
      </pc:sldChg>
      <pc:sldChg chg="add del">
        <pc:chgData name="Sarah Gothard" userId="0e53f415fda5f162" providerId="LiveId" clId="{11FA33BA-FBAD-411C-8378-B983F7723CAD}" dt="2021-06-05T02:57:18.464" v="37" actId="47"/>
        <pc:sldMkLst>
          <pc:docMk/>
          <pc:sldMk cId="3810929783" sldId="284"/>
        </pc:sldMkLst>
      </pc:sldChg>
    </pc:docChg>
  </pc:docChgLst>
  <pc:docChgLst>
    <pc:chgData name="Sarah Gothard" userId="0e53f415fda5f162" providerId="LiveId" clId="{1000E614-4670-4304-B5D8-6EDB81F85F07}"/>
    <pc:docChg chg="custSel modSld">
      <pc:chgData name="Sarah Gothard" userId="0e53f415fda5f162" providerId="LiveId" clId="{1000E614-4670-4304-B5D8-6EDB81F85F07}" dt="2021-06-24T18:41:12.644" v="2" actId="26606"/>
      <pc:docMkLst>
        <pc:docMk/>
      </pc:docMkLst>
      <pc:sldChg chg="addSp delSp modSp mod">
        <pc:chgData name="Sarah Gothard" userId="0e53f415fda5f162" providerId="LiveId" clId="{1000E614-4670-4304-B5D8-6EDB81F85F07}" dt="2021-06-24T18:41:12.644" v="2" actId="26606"/>
        <pc:sldMkLst>
          <pc:docMk/>
          <pc:sldMk cId="2211167003" sldId="257"/>
        </pc:sldMkLst>
        <pc:spChg chg="ord">
          <ac:chgData name="Sarah Gothard" userId="0e53f415fda5f162" providerId="LiveId" clId="{1000E614-4670-4304-B5D8-6EDB81F85F07}" dt="2021-06-24T18:41:12.644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1000E614-4670-4304-B5D8-6EDB81F85F07}" dt="2021-06-24T18:41:12.644" v="2" actId="26606"/>
          <ac:spMkLst>
            <pc:docMk/>
            <pc:sldMk cId="2211167003" sldId="257"/>
            <ac:spMk id="107" creationId="{32BC26D8-82FB-445E-AA49-62A77D7C1EE0}"/>
          </ac:spMkLst>
        </pc:spChg>
        <pc:spChg chg="del">
          <ac:chgData name="Sarah Gothard" userId="0e53f415fda5f162" providerId="LiveId" clId="{1000E614-4670-4304-B5D8-6EDB81F85F07}" dt="2021-06-24T18:41:12.644" v="2" actId="26606"/>
          <ac:spMkLst>
            <pc:docMk/>
            <pc:sldMk cId="2211167003" sldId="257"/>
            <ac:spMk id="109" creationId="{CB44330D-EA18-4254-AA95-EB49948539B8}"/>
          </ac:spMkLst>
        </pc:spChg>
        <pc:spChg chg="add">
          <ac:chgData name="Sarah Gothard" userId="0e53f415fda5f162" providerId="LiveId" clId="{1000E614-4670-4304-B5D8-6EDB81F85F07}" dt="2021-06-24T18:41:12.644" v="2" actId="26606"/>
          <ac:spMkLst>
            <pc:docMk/>
            <pc:sldMk cId="2211167003" sldId="257"/>
            <ac:spMk id="114" creationId="{32BC26D8-82FB-445E-AA49-62A77D7C1EE0}"/>
          </ac:spMkLst>
        </pc:spChg>
        <pc:spChg chg="add">
          <ac:chgData name="Sarah Gothard" userId="0e53f415fda5f162" providerId="LiveId" clId="{1000E614-4670-4304-B5D8-6EDB81F85F07}" dt="2021-06-24T18:41:12.644" v="2" actId="26606"/>
          <ac:spMkLst>
            <pc:docMk/>
            <pc:sldMk cId="2211167003" sldId="257"/>
            <ac:spMk id="116" creationId="{CB44330D-EA18-4254-AA95-EB49948539B8}"/>
          </ac:spMkLst>
        </pc:spChg>
        <pc:picChg chg="add mod">
          <ac:chgData name="Sarah Gothard" userId="0e53f415fda5f162" providerId="LiveId" clId="{1000E614-4670-4304-B5D8-6EDB81F85F07}" dt="2021-06-24T18:41:12.644" v="2" actId="26606"/>
          <ac:picMkLst>
            <pc:docMk/>
            <pc:sldMk cId="2211167003" sldId="257"/>
            <ac:picMk id="3" creationId="{F7573E7B-40F2-4895-A8BF-EA604BE5C04C}"/>
          </ac:picMkLst>
        </pc:picChg>
        <pc:picChg chg="del">
          <ac:chgData name="Sarah Gothard" userId="0e53f415fda5f162" providerId="LiveId" clId="{1000E614-4670-4304-B5D8-6EDB81F85F07}" dt="2021-06-24T18:41:08.918" v="0" actId="478"/>
          <ac:picMkLst>
            <pc:docMk/>
            <pc:sldMk cId="2211167003" sldId="257"/>
            <ac:picMk id="7" creationId="{B37E5AEF-1C03-4509-8EEF-8397BF672E2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573E7B-40F2-4895-A8BF-EA604BE5C0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97600"/>
            <a:ext cx="10905066" cy="22628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E9C52D-F946-4236-BB56-70D76F98E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7B556C-4FBD-43A8-B47E-B0CE4E5A5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547877"/>
            <a:ext cx="10905066" cy="37622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0042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6A79E7-2F1F-4501-953C-24D0229C7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588771"/>
            <a:ext cx="10905066" cy="36804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1222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DA7DFA-6556-448D-8A2C-F93234BCF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520614"/>
            <a:ext cx="10905066" cy="381677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35020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5ECE21-B625-44FE-BBAD-832254BEB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6326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F9CA7A-9384-4DE0-9BED-105108576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23420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26</cp:revision>
  <dcterms:created xsi:type="dcterms:W3CDTF">2019-10-03T18:26:20Z</dcterms:created>
  <dcterms:modified xsi:type="dcterms:W3CDTF">2021-06-24T18:41:13Z</dcterms:modified>
</cp:coreProperties>
</file>