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A3ACE24-E3FB-4BE6-A13A-B38DF8ED607D}"/>
    <pc:docChg chg="custSel mod modSld">
      <pc:chgData name="Sarah Gothard" userId="0e53f415fda5f162" providerId="LiveId" clId="{2A3ACE24-E3FB-4BE6-A13A-B38DF8ED607D}" dt="2019-10-19T00:33:04.420" v="12" actId="26606"/>
      <pc:docMkLst>
        <pc:docMk/>
      </pc:docMkLst>
      <pc:sldChg chg="addSp modSp mod setBg">
        <pc:chgData name="Sarah Gothard" userId="0e53f415fda5f162" providerId="LiveId" clId="{2A3ACE24-E3FB-4BE6-A13A-B38DF8ED607D}" dt="2019-10-19T00:32:09.510" v="0" actId="26606"/>
        <pc:sldMkLst>
          <pc:docMk/>
          <pc:sldMk cId="617972892" sldId="256"/>
        </pc:sldMkLst>
        <pc:spChg chg="mod ord">
          <ac:chgData name="Sarah Gothard" userId="0e53f415fda5f162" providerId="LiveId" clId="{2A3ACE24-E3FB-4BE6-A13A-B38DF8ED607D}" dt="2019-10-19T00:32:09.510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2A3ACE24-E3FB-4BE6-A13A-B38DF8ED607D}" dt="2019-10-19T00:32:09.510" v="0" actId="26606"/>
          <ac:spMkLst>
            <pc:docMk/>
            <pc:sldMk cId="617972892" sldId="256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09.510" v="0" actId="26606"/>
          <ac:spMkLst>
            <pc:docMk/>
            <pc:sldMk cId="617972892" sldId="256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09.510" v="0" actId="26606"/>
          <ac:picMkLst>
            <pc:docMk/>
            <pc:sldMk cId="617972892" sldId="256"/>
            <ac:picMk id="2" creationId="{EEC9B35F-90B4-40DD-98ED-0677BB9C0D76}"/>
          </ac:picMkLst>
        </pc:picChg>
      </pc:sldChg>
      <pc:sldChg chg="addSp modSp mod setBg">
        <pc:chgData name="Sarah Gothard" userId="0e53f415fda5f162" providerId="LiveId" clId="{2A3ACE24-E3FB-4BE6-A13A-B38DF8ED607D}" dt="2019-10-19T00:32:15.951" v="1" actId="26606"/>
        <pc:sldMkLst>
          <pc:docMk/>
          <pc:sldMk cId="119323425" sldId="257"/>
        </pc:sldMkLst>
        <pc:spChg chg="mod ord">
          <ac:chgData name="Sarah Gothard" userId="0e53f415fda5f162" providerId="LiveId" clId="{2A3ACE24-E3FB-4BE6-A13A-B38DF8ED607D}" dt="2019-10-19T00:32:15.951" v="1" actId="26606"/>
          <ac:spMkLst>
            <pc:docMk/>
            <pc:sldMk cId="119323425" sldId="257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15.951" v="1" actId="26606"/>
          <ac:spMkLst>
            <pc:docMk/>
            <pc:sldMk cId="119323425" sldId="257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15.951" v="1" actId="26606"/>
          <ac:spMkLst>
            <pc:docMk/>
            <pc:sldMk cId="119323425" sldId="257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15.951" v="1" actId="26606"/>
          <ac:picMkLst>
            <pc:docMk/>
            <pc:sldMk cId="119323425" sldId="257"/>
            <ac:picMk id="3" creationId="{525F2B20-457B-4E0F-9566-CAF7D80BEFAC}"/>
          </ac:picMkLst>
        </pc:picChg>
      </pc:sldChg>
      <pc:sldChg chg="addSp modSp mod setBg">
        <pc:chgData name="Sarah Gothard" userId="0e53f415fda5f162" providerId="LiveId" clId="{2A3ACE24-E3FB-4BE6-A13A-B38DF8ED607D}" dt="2019-10-19T00:32:19.258" v="2" actId="26606"/>
        <pc:sldMkLst>
          <pc:docMk/>
          <pc:sldMk cId="2727414012" sldId="258"/>
        </pc:sldMkLst>
        <pc:spChg chg="mod ord">
          <ac:chgData name="Sarah Gothard" userId="0e53f415fda5f162" providerId="LiveId" clId="{2A3ACE24-E3FB-4BE6-A13A-B38DF8ED607D}" dt="2019-10-19T00:32:19.258" v="2" actId="26606"/>
          <ac:spMkLst>
            <pc:docMk/>
            <pc:sldMk cId="2727414012" sldId="258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19.258" v="2" actId="26606"/>
          <ac:spMkLst>
            <pc:docMk/>
            <pc:sldMk cId="2727414012" sldId="258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19.258" v="2" actId="26606"/>
          <ac:spMkLst>
            <pc:docMk/>
            <pc:sldMk cId="2727414012" sldId="258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19.258" v="2" actId="26606"/>
          <ac:picMkLst>
            <pc:docMk/>
            <pc:sldMk cId="2727414012" sldId="258"/>
            <ac:picMk id="2" creationId="{BDAF5F38-EDFB-47D3-84BE-0E5500DD6705}"/>
          </ac:picMkLst>
        </pc:picChg>
      </pc:sldChg>
      <pc:sldChg chg="addSp modSp mod setBg">
        <pc:chgData name="Sarah Gothard" userId="0e53f415fda5f162" providerId="LiveId" clId="{2A3ACE24-E3FB-4BE6-A13A-B38DF8ED607D}" dt="2019-10-19T00:32:22.260" v="3" actId="26606"/>
        <pc:sldMkLst>
          <pc:docMk/>
          <pc:sldMk cId="445321041" sldId="259"/>
        </pc:sldMkLst>
        <pc:spChg chg="mod ord">
          <ac:chgData name="Sarah Gothard" userId="0e53f415fda5f162" providerId="LiveId" clId="{2A3ACE24-E3FB-4BE6-A13A-B38DF8ED607D}" dt="2019-10-19T00:32:22.260" v="3" actId="26606"/>
          <ac:spMkLst>
            <pc:docMk/>
            <pc:sldMk cId="445321041" sldId="259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22.260" v="3" actId="26606"/>
          <ac:spMkLst>
            <pc:docMk/>
            <pc:sldMk cId="445321041" sldId="259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22.260" v="3" actId="26606"/>
          <ac:spMkLst>
            <pc:docMk/>
            <pc:sldMk cId="445321041" sldId="259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22.260" v="3" actId="26606"/>
          <ac:picMkLst>
            <pc:docMk/>
            <pc:sldMk cId="445321041" sldId="259"/>
            <ac:picMk id="2" creationId="{A552CF6D-1552-447B-AB8F-028BBC6F8FD3}"/>
          </ac:picMkLst>
        </pc:picChg>
      </pc:sldChg>
      <pc:sldChg chg="addSp modSp mod setBg">
        <pc:chgData name="Sarah Gothard" userId="0e53f415fda5f162" providerId="LiveId" clId="{2A3ACE24-E3FB-4BE6-A13A-B38DF8ED607D}" dt="2019-10-19T00:32:26.294" v="4" actId="26606"/>
        <pc:sldMkLst>
          <pc:docMk/>
          <pc:sldMk cId="2222865496" sldId="260"/>
        </pc:sldMkLst>
        <pc:spChg chg="mod ord">
          <ac:chgData name="Sarah Gothard" userId="0e53f415fda5f162" providerId="LiveId" clId="{2A3ACE24-E3FB-4BE6-A13A-B38DF8ED607D}" dt="2019-10-19T00:32:26.294" v="4" actId="26606"/>
          <ac:spMkLst>
            <pc:docMk/>
            <pc:sldMk cId="2222865496" sldId="260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26.294" v="4" actId="26606"/>
          <ac:spMkLst>
            <pc:docMk/>
            <pc:sldMk cId="2222865496" sldId="260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26.294" v="4" actId="26606"/>
          <ac:spMkLst>
            <pc:docMk/>
            <pc:sldMk cId="2222865496" sldId="260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26.294" v="4" actId="26606"/>
          <ac:picMkLst>
            <pc:docMk/>
            <pc:sldMk cId="2222865496" sldId="260"/>
            <ac:picMk id="3" creationId="{375E2EB1-9A88-40EF-A99F-0A2AC309868F}"/>
          </ac:picMkLst>
        </pc:picChg>
      </pc:sldChg>
      <pc:sldChg chg="addSp modSp mod setBg">
        <pc:chgData name="Sarah Gothard" userId="0e53f415fda5f162" providerId="LiveId" clId="{2A3ACE24-E3FB-4BE6-A13A-B38DF8ED607D}" dt="2019-10-19T00:32:33.073" v="5" actId="26606"/>
        <pc:sldMkLst>
          <pc:docMk/>
          <pc:sldMk cId="518562556" sldId="261"/>
        </pc:sldMkLst>
        <pc:spChg chg="mod ord">
          <ac:chgData name="Sarah Gothard" userId="0e53f415fda5f162" providerId="LiveId" clId="{2A3ACE24-E3FB-4BE6-A13A-B38DF8ED607D}" dt="2019-10-19T00:32:33.073" v="5" actId="26606"/>
          <ac:spMkLst>
            <pc:docMk/>
            <pc:sldMk cId="518562556" sldId="261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33.073" v="5" actId="26606"/>
          <ac:spMkLst>
            <pc:docMk/>
            <pc:sldMk cId="518562556" sldId="261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33.073" v="5" actId="26606"/>
          <ac:spMkLst>
            <pc:docMk/>
            <pc:sldMk cId="518562556" sldId="261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33.073" v="5" actId="26606"/>
          <ac:picMkLst>
            <pc:docMk/>
            <pc:sldMk cId="518562556" sldId="261"/>
            <ac:picMk id="2" creationId="{8BEE90A5-E4EB-4412-9CC0-C1A550A4BECD}"/>
          </ac:picMkLst>
        </pc:picChg>
      </pc:sldChg>
      <pc:sldChg chg="addSp modSp mod setBg">
        <pc:chgData name="Sarah Gothard" userId="0e53f415fda5f162" providerId="LiveId" clId="{2A3ACE24-E3FB-4BE6-A13A-B38DF8ED607D}" dt="2019-10-19T00:32:37.530" v="6" actId="26606"/>
        <pc:sldMkLst>
          <pc:docMk/>
          <pc:sldMk cId="3924942211" sldId="262"/>
        </pc:sldMkLst>
        <pc:spChg chg="mod ord">
          <ac:chgData name="Sarah Gothard" userId="0e53f415fda5f162" providerId="LiveId" clId="{2A3ACE24-E3FB-4BE6-A13A-B38DF8ED607D}" dt="2019-10-19T00:32:37.530" v="6" actId="26606"/>
          <ac:spMkLst>
            <pc:docMk/>
            <pc:sldMk cId="3924942211" sldId="262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37.530" v="6" actId="26606"/>
          <ac:spMkLst>
            <pc:docMk/>
            <pc:sldMk cId="3924942211" sldId="262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37.530" v="6" actId="26606"/>
          <ac:spMkLst>
            <pc:docMk/>
            <pc:sldMk cId="3924942211" sldId="262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37.530" v="6" actId="26606"/>
          <ac:picMkLst>
            <pc:docMk/>
            <pc:sldMk cId="3924942211" sldId="262"/>
            <ac:picMk id="2" creationId="{A552CF6D-1552-447B-AB8F-028BBC6F8FD3}"/>
          </ac:picMkLst>
        </pc:picChg>
      </pc:sldChg>
      <pc:sldChg chg="addSp modSp mod setBg">
        <pc:chgData name="Sarah Gothard" userId="0e53f415fda5f162" providerId="LiveId" clId="{2A3ACE24-E3FB-4BE6-A13A-B38DF8ED607D}" dt="2019-10-19T00:32:41.285" v="7" actId="26606"/>
        <pc:sldMkLst>
          <pc:docMk/>
          <pc:sldMk cId="3388270567" sldId="263"/>
        </pc:sldMkLst>
        <pc:spChg chg="mod ord">
          <ac:chgData name="Sarah Gothard" userId="0e53f415fda5f162" providerId="LiveId" clId="{2A3ACE24-E3FB-4BE6-A13A-B38DF8ED607D}" dt="2019-10-19T00:32:41.285" v="7" actId="26606"/>
          <ac:spMkLst>
            <pc:docMk/>
            <pc:sldMk cId="3388270567" sldId="263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41.285" v="7" actId="26606"/>
          <ac:spMkLst>
            <pc:docMk/>
            <pc:sldMk cId="3388270567" sldId="263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41.285" v="7" actId="26606"/>
          <ac:spMkLst>
            <pc:docMk/>
            <pc:sldMk cId="3388270567" sldId="263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41.285" v="7" actId="26606"/>
          <ac:picMkLst>
            <pc:docMk/>
            <pc:sldMk cId="3388270567" sldId="263"/>
            <ac:picMk id="2" creationId="{BAAD063B-2B22-4BCC-892B-589A72B9FE84}"/>
          </ac:picMkLst>
        </pc:picChg>
      </pc:sldChg>
      <pc:sldChg chg="addSp modSp mod setBg">
        <pc:chgData name="Sarah Gothard" userId="0e53f415fda5f162" providerId="LiveId" clId="{2A3ACE24-E3FB-4BE6-A13A-B38DF8ED607D}" dt="2019-10-19T00:32:47.022" v="8" actId="26606"/>
        <pc:sldMkLst>
          <pc:docMk/>
          <pc:sldMk cId="725046752" sldId="264"/>
        </pc:sldMkLst>
        <pc:spChg chg="mod ord">
          <ac:chgData name="Sarah Gothard" userId="0e53f415fda5f162" providerId="LiveId" clId="{2A3ACE24-E3FB-4BE6-A13A-B38DF8ED607D}" dt="2019-10-19T00:32:47.022" v="8" actId="26606"/>
          <ac:spMkLst>
            <pc:docMk/>
            <pc:sldMk cId="725046752" sldId="264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47.022" v="8" actId="26606"/>
          <ac:spMkLst>
            <pc:docMk/>
            <pc:sldMk cId="725046752" sldId="264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47.022" v="8" actId="26606"/>
          <ac:spMkLst>
            <pc:docMk/>
            <pc:sldMk cId="725046752" sldId="264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47.022" v="8" actId="26606"/>
          <ac:picMkLst>
            <pc:docMk/>
            <pc:sldMk cId="725046752" sldId="264"/>
            <ac:picMk id="2" creationId="{36D806EA-1DAF-4D71-8FA9-DD811362B17C}"/>
          </ac:picMkLst>
        </pc:picChg>
      </pc:sldChg>
      <pc:sldChg chg="addSp modSp mod setBg">
        <pc:chgData name="Sarah Gothard" userId="0e53f415fda5f162" providerId="LiveId" clId="{2A3ACE24-E3FB-4BE6-A13A-B38DF8ED607D}" dt="2019-10-19T00:32:53.207" v="9" actId="26606"/>
        <pc:sldMkLst>
          <pc:docMk/>
          <pc:sldMk cId="1095855220" sldId="265"/>
        </pc:sldMkLst>
        <pc:spChg chg="mod ord">
          <ac:chgData name="Sarah Gothard" userId="0e53f415fda5f162" providerId="LiveId" clId="{2A3ACE24-E3FB-4BE6-A13A-B38DF8ED607D}" dt="2019-10-19T00:32:53.207" v="9" actId="26606"/>
          <ac:spMkLst>
            <pc:docMk/>
            <pc:sldMk cId="1095855220" sldId="265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53.207" v="9" actId="26606"/>
          <ac:spMkLst>
            <pc:docMk/>
            <pc:sldMk cId="1095855220" sldId="265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53.207" v="9" actId="26606"/>
          <ac:spMkLst>
            <pc:docMk/>
            <pc:sldMk cId="1095855220" sldId="265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53.207" v="9" actId="26606"/>
          <ac:picMkLst>
            <pc:docMk/>
            <pc:sldMk cId="1095855220" sldId="265"/>
            <ac:picMk id="3" creationId="{12979434-19DC-46E9-A2DA-09AEE482FF39}"/>
          </ac:picMkLst>
        </pc:picChg>
      </pc:sldChg>
      <pc:sldChg chg="addSp modSp mod setBg">
        <pc:chgData name="Sarah Gothard" userId="0e53f415fda5f162" providerId="LiveId" clId="{2A3ACE24-E3FB-4BE6-A13A-B38DF8ED607D}" dt="2019-10-19T00:32:56.201" v="10" actId="26606"/>
        <pc:sldMkLst>
          <pc:docMk/>
          <pc:sldMk cId="1237589093" sldId="266"/>
        </pc:sldMkLst>
        <pc:spChg chg="mod ord">
          <ac:chgData name="Sarah Gothard" userId="0e53f415fda5f162" providerId="LiveId" clId="{2A3ACE24-E3FB-4BE6-A13A-B38DF8ED607D}" dt="2019-10-19T00:32:56.201" v="10" actId="26606"/>
          <ac:spMkLst>
            <pc:docMk/>
            <pc:sldMk cId="1237589093" sldId="266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2:56.201" v="10" actId="26606"/>
          <ac:spMkLst>
            <pc:docMk/>
            <pc:sldMk cId="1237589093" sldId="266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2:56.201" v="10" actId="26606"/>
          <ac:spMkLst>
            <pc:docMk/>
            <pc:sldMk cId="1237589093" sldId="266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2:56.201" v="10" actId="26606"/>
          <ac:picMkLst>
            <pc:docMk/>
            <pc:sldMk cId="1237589093" sldId="266"/>
            <ac:picMk id="2" creationId="{B1C00418-8ECD-49AB-B043-F03D85DFBC5B}"/>
          </ac:picMkLst>
        </pc:picChg>
      </pc:sldChg>
      <pc:sldChg chg="addSp modSp mod setBg">
        <pc:chgData name="Sarah Gothard" userId="0e53f415fda5f162" providerId="LiveId" clId="{2A3ACE24-E3FB-4BE6-A13A-B38DF8ED607D}" dt="2019-10-19T00:33:00.047" v="11" actId="26606"/>
        <pc:sldMkLst>
          <pc:docMk/>
          <pc:sldMk cId="4065005643" sldId="267"/>
        </pc:sldMkLst>
        <pc:spChg chg="mod ord">
          <ac:chgData name="Sarah Gothard" userId="0e53f415fda5f162" providerId="LiveId" clId="{2A3ACE24-E3FB-4BE6-A13A-B38DF8ED607D}" dt="2019-10-19T00:33:00.047" v="11" actId="26606"/>
          <ac:spMkLst>
            <pc:docMk/>
            <pc:sldMk cId="4065005643" sldId="267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3:00.047" v="11" actId="26606"/>
          <ac:spMkLst>
            <pc:docMk/>
            <pc:sldMk cId="4065005643" sldId="267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3:00.047" v="11" actId="26606"/>
          <ac:spMkLst>
            <pc:docMk/>
            <pc:sldMk cId="4065005643" sldId="267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3:00.047" v="11" actId="26606"/>
          <ac:picMkLst>
            <pc:docMk/>
            <pc:sldMk cId="4065005643" sldId="267"/>
            <ac:picMk id="2" creationId="{C94FE46D-3EEC-4D5E-BDCA-2D2E9AEE64F5}"/>
          </ac:picMkLst>
        </pc:picChg>
      </pc:sldChg>
      <pc:sldChg chg="addSp modSp mod setBg">
        <pc:chgData name="Sarah Gothard" userId="0e53f415fda5f162" providerId="LiveId" clId="{2A3ACE24-E3FB-4BE6-A13A-B38DF8ED607D}" dt="2019-10-19T00:33:04.420" v="12" actId="26606"/>
        <pc:sldMkLst>
          <pc:docMk/>
          <pc:sldMk cId="808753298" sldId="269"/>
        </pc:sldMkLst>
        <pc:spChg chg="mod ord">
          <ac:chgData name="Sarah Gothard" userId="0e53f415fda5f162" providerId="LiveId" clId="{2A3ACE24-E3FB-4BE6-A13A-B38DF8ED607D}" dt="2019-10-19T00:33:04.420" v="12" actId="26606"/>
          <ac:spMkLst>
            <pc:docMk/>
            <pc:sldMk cId="808753298" sldId="269"/>
            <ac:spMk id="4" creationId="{60995DE2-5057-4A30-89FA-BD60B053A9B3}"/>
          </ac:spMkLst>
        </pc:spChg>
        <pc:spChg chg="add">
          <ac:chgData name="Sarah Gothard" userId="0e53f415fda5f162" providerId="LiveId" clId="{2A3ACE24-E3FB-4BE6-A13A-B38DF8ED607D}" dt="2019-10-19T00:33:04.420" v="12" actId="26606"/>
          <ac:spMkLst>
            <pc:docMk/>
            <pc:sldMk cId="808753298" sldId="269"/>
            <ac:spMk id="9" creationId="{01D0AF59-99C3-4251-AB9A-C966C6AD4400}"/>
          </ac:spMkLst>
        </pc:spChg>
        <pc:spChg chg="add">
          <ac:chgData name="Sarah Gothard" userId="0e53f415fda5f162" providerId="LiveId" clId="{2A3ACE24-E3FB-4BE6-A13A-B38DF8ED607D}" dt="2019-10-19T00:33:04.420" v="12" actId="26606"/>
          <ac:spMkLst>
            <pc:docMk/>
            <pc:sldMk cId="808753298" sldId="269"/>
            <ac:spMk id="11" creationId="{1855405F-37A2-4869-9154-F8BE3BECE6C3}"/>
          </ac:spMkLst>
        </pc:spChg>
        <pc:picChg chg="mod">
          <ac:chgData name="Sarah Gothard" userId="0e53f415fda5f162" providerId="LiveId" clId="{2A3ACE24-E3FB-4BE6-A13A-B38DF8ED607D}" dt="2019-10-19T00:33:04.420" v="12" actId="26606"/>
          <ac:picMkLst>
            <pc:docMk/>
            <pc:sldMk cId="808753298" sldId="269"/>
            <ac:picMk id="3" creationId="{12979434-19DC-46E9-A2DA-09AEE482FF39}"/>
          </ac:picMkLst>
        </pc:picChg>
      </pc:sldChg>
    </pc:docChg>
  </pc:docChgLst>
  <pc:docChgLst>
    <pc:chgData name="Sarah Gothard" userId="0e53f415fda5f162" providerId="LiveId" clId="{9239AAB1-3B02-4EA5-9694-2C8DA55D630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607204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100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31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11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86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6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3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00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31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5953" y="660933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89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5746" y="6610442"/>
            <a:ext cx="112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9B35F-90B4-40DD-98ED-0677BB9C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93019"/>
            <a:ext cx="10905066" cy="20719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79434-19DC-46E9-A2DA-09AEE48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6"/>
            <a:ext cx="10905066" cy="29443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9585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00418-8ECD-49AB-B043-F03D85DF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758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FE46D-3EEC-4D5E-BDCA-2D2E9AEE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500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79434-19DC-46E9-A2DA-09AEE48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6"/>
            <a:ext cx="10905066" cy="29443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0875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F2B20-457B-4E0F-9566-CAF7D80B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3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F5F38-EDFB-47D3-84BE-0E5500DD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5" y="643467"/>
            <a:ext cx="1087037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274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2CF6D-1552-447B-AB8F-028BBC6F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4532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E2EB1-9A88-40EF-A99F-0A2AC309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2286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E90A5-E4EB-4412-9CC0-C1A550A4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1856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2CF6D-1552-447B-AB8F-028BBC6F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49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D063B-2B22-4BCC-892B-589A72B9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8827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806EA-1DAF-4D71-8FA9-DD811362B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2504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2019-10-19T00:33:04Z</dcterms:created>
  <dcterms:modified xsi:type="dcterms:W3CDTF">2019-10-19T00:33:06Z</dcterms:modified>
</cp:coreProperties>
</file>