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339" r:id="rId3"/>
    <p:sldId id="334" r:id="rId4"/>
    <p:sldId id="340" r:id="rId5"/>
    <p:sldId id="343" r:id="rId6"/>
    <p:sldId id="349" r:id="rId7"/>
    <p:sldId id="341" r:id="rId8"/>
    <p:sldId id="347" r:id="rId9"/>
    <p:sldId id="342" r:id="rId10"/>
    <p:sldId id="34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3"/>
            <p14:sldId id="349"/>
            <p14:sldId id="341"/>
            <p14:sldId id="347"/>
            <p14:sldId id="342"/>
            <p14:sldId id="3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8" d="100"/>
          <a:sy n="68" d="100"/>
        </p:scale>
        <p:origin x="64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67499C-3F01-1A81-3DE2-FF401FB3AD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702" y="2088853"/>
            <a:ext cx="11036595" cy="2684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73C449F-CC23-E022-6D3A-7DF0B6E04EE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BA975-CC18-5ACC-55B7-75B04E99D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1DC5F24-5423-3871-39D8-04C6E5AAB06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D3E48E-9F4B-0A3A-0BB4-EB34B7E78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22945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44EF73-E2BF-0DC7-01B8-312937D90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7368986-9292-07D3-8A05-ED74ECB10F3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E5948-2696-4EA4-3751-2CF0B4B5F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90265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EB0D6-0589-D504-2E1B-20F81AEB7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674615A-3CBB-36E4-8157-D4FACB648D0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07F47D-2F0F-7A56-64F4-8E0B5EFDC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4325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3EFBA-AF0A-CD80-8790-EF791592D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AB93E75-3055-51FD-FA3E-A61475D2D85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249F26-B9DD-0740-D260-DF247A3EA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89016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E017DD-5E6F-A7F7-2333-2CCB12403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66FB5F4-1D1F-17AA-9891-DA0AB66C247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50B55F-6AF0-24D3-04E0-086127DAC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16904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94948-853C-50E8-9837-D22C1F800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D771D8D-422A-8443-42B5-DA64EFF6217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CE60F5-45D6-B207-B778-7C7566BAB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87702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C93C8-B6C5-602D-941D-24A355D4D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F477806-A468-8C35-6CEF-014B8735780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23366C-88D8-1005-C9DA-A08A91D79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94107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2025-11-07T21:29:25Z</dcterms:modified>
</cp:coreProperties>
</file>