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3"/>
  </p:notesMasterIdLst>
  <p:handoutMasterIdLst>
    <p:handoutMasterId r:id="rId14"/>
  </p:handoutMasterIdLst>
  <p:sldIdLst>
    <p:sldId id="257" r:id="rId2"/>
    <p:sldId id="260" r:id="rId3"/>
    <p:sldId id="274" r:id="rId4"/>
    <p:sldId id="261" r:id="rId5"/>
    <p:sldId id="277" r:id="rId6"/>
    <p:sldId id="278" r:id="rId7"/>
    <p:sldId id="275" r:id="rId8"/>
    <p:sldId id="279" r:id="rId9"/>
    <p:sldId id="280" r:id="rId10"/>
    <p:sldId id="281" r:id="rId11"/>
    <p:sldId id="27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B8E41A-63DF-4A8B-A704-C66ADFB27EED}" v="5" dt="2021-11-27T23:41:24.788"/>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97" autoAdjust="0"/>
    <p:restoredTop sz="90976" autoAdjust="0"/>
  </p:normalViewPr>
  <p:slideViewPr>
    <p:cSldViewPr snapToGrid="0" showGuides="1">
      <p:cViewPr varScale="1">
        <p:scale>
          <a:sx n="63" d="100"/>
          <a:sy n="63" d="100"/>
        </p:scale>
        <p:origin x="318"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9FB8E41A-63DF-4A8B-A704-C66ADFB27EED}"/>
    <pc:docChg chg="undo custSel addSld delSld modSld">
      <pc:chgData name="Sarah Gothard" userId="0e53f415fda5f162" providerId="LiveId" clId="{9FB8E41A-63DF-4A8B-A704-C66ADFB27EED}" dt="2021-11-27T23:42:08.709" v="45" actId="26606"/>
      <pc:docMkLst>
        <pc:docMk/>
      </pc:docMkLst>
      <pc:sldChg chg="addSp delSp modSp mod">
        <pc:chgData name="Sarah Gothard" userId="0e53f415fda5f162" providerId="LiveId" clId="{9FB8E41A-63DF-4A8B-A704-C66ADFB27EED}" dt="2021-11-27T23:27:54.984" v="2" actId="26606"/>
        <pc:sldMkLst>
          <pc:docMk/>
          <pc:sldMk cId="2211167003" sldId="257"/>
        </pc:sldMkLst>
        <pc:spChg chg="ord">
          <ac:chgData name="Sarah Gothard" userId="0e53f415fda5f162" providerId="LiveId" clId="{9FB8E41A-63DF-4A8B-A704-C66ADFB27EED}" dt="2021-11-27T23:27:54.984" v="2" actId="26606"/>
          <ac:spMkLst>
            <pc:docMk/>
            <pc:sldMk cId="2211167003" sldId="257"/>
            <ac:spMk id="5" creationId="{B35277B3-F2AB-47E8-A410-E4DFF7CB251C}"/>
          </ac:spMkLst>
        </pc:spChg>
        <pc:spChg chg="del">
          <ac:chgData name="Sarah Gothard" userId="0e53f415fda5f162" providerId="LiveId" clId="{9FB8E41A-63DF-4A8B-A704-C66ADFB27EED}" dt="2021-11-27T23:27:54.984" v="2" actId="26606"/>
          <ac:spMkLst>
            <pc:docMk/>
            <pc:sldMk cId="2211167003" sldId="257"/>
            <ac:spMk id="10" creationId="{32BC26D8-82FB-445E-AA49-62A77D7C1EE0}"/>
          </ac:spMkLst>
        </pc:spChg>
        <pc:spChg chg="del">
          <ac:chgData name="Sarah Gothard" userId="0e53f415fda5f162" providerId="LiveId" clId="{9FB8E41A-63DF-4A8B-A704-C66ADFB27EED}" dt="2021-11-27T23:27:54.984" v="2" actId="26606"/>
          <ac:spMkLst>
            <pc:docMk/>
            <pc:sldMk cId="2211167003" sldId="257"/>
            <ac:spMk id="12" creationId="{CB44330D-EA18-4254-AA95-EB49948539B8}"/>
          </ac:spMkLst>
        </pc:spChg>
        <pc:spChg chg="add">
          <ac:chgData name="Sarah Gothard" userId="0e53f415fda5f162" providerId="LiveId" clId="{9FB8E41A-63DF-4A8B-A704-C66ADFB27EED}" dt="2021-11-27T23:27:54.984" v="2" actId="26606"/>
          <ac:spMkLst>
            <pc:docMk/>
            <pc:sldMk cId="2211167003" sldId="257"/>
            <ac:spMk id="17" creationId="{32BC26D8-82FB-445E-AA49-62A77D7C1EE0}"/>
          </ac:spMkLst>
        </pc:spChg>
        <pc:spChg chg="add">
          <ac:chgData name="Sarah Gothard" userId="0e53f415fda5f162" providerId="LiveId" clId="{9FB8E41A-63DF-4A8B-A704-C66ADFB27EED}" dt="2021-11-27T23:27:54.984" v="2" actId="26606"/>
          <ac:spMkLst>
            <pc:docMk/>
            <pc:sldMk cId="2211167003" sldId="257"/>
            <ac:spMk id="19" creationId="{CB44330D-EA18-4254-AA95-EB49948539B8}"/>
          </ac:spMkLst>
        </pc:spChg>
        <pc:picChg chg="del">
          <ac:chgData name="Sarah Gothard" userId="0e53f415fda5f162" providerId="LiveId" clId="{9FB8E41A-63DF-4A8B-A704-C66ADFB27EED}" dt="2021-11-27T23:27:52.671" v="0" actId="478"/>
          <ac:picMkLst>
            <pc:docMk/>
            <pc:sldMk cId="2211167003" sldId="257"/>
            <ac:picMk id="3" creationId="{548AE0FC-FAEC-40AA-BB67-8B3070D72755}"/>
          </ac:picMkLst>
        </pc:picChg>
        <pc:picChg chg="add mod">
          <ac:chgData name="Sarah Gothard" userId="0e53f415fda5f162" providerId="LiveId" clId="{9FB8E41A-63DF-4A8B-A704-C66ADFB27EED}" dt="2021-11-27T23:27:54.984" v="2" actId="26606"/>
          <ac:picMkLst>
            <pc:docMk/>
            <pc:sldMk cId="2211167003" sldId="257"/>
            <ac:picMk id="4" creationId="{12209367-5C64-4642-A9EF-A4D853EDDB30}"/>
          </ac:picMkLst>
        </pc:picChg>
      </pc:sldChg>
      <pc:sldChg chg="del">
        <pc:chgData name="Sarah Gothard" userId="0e53f415fda5f162" providerId="LiveId" clId="{9FB8E41A-63DF-4A8B-A704-C66ADFB27EED}" dt="2021-11-27T23:35:11.707" v="15" actId="47"/>
        <pc:sldMkLst>
          <pc:docMk/>
          <pc:sldMk cId="3340405352" sldId="258"/>
        </pc:sldMkLst>
      </pc:sldChg>
      <pc:sldChg chg="del">
        <pc:chgData name="Sarah Gothard" userId="0e53f415fda5f162" providerId="LiveId" clId="{9FB8E41A-63DF-4A8B-A704-C66ADFB27EED}" dt="2021-11-27T23:35:11.707" v="15" actId="47"/>
        <pc:sldMkLst>
          <pc:docMk/>
          <pc:sldMk cId="2578042994" sldId="259"/>
        </pc:sldMkLst>
      </pc:sldChg>
      <pc:sldChg chg="addSp delSp modSp mod">
        <pc:chgData name="Sarah Gothard" userId="0e53f415fda5f162" providerId="LiveId" clId="{9FB8E41A-63DF-4A8B-A704-C66ADFB27EED}" dt="2021-11-27T23:33:16.958" v="5" actId="26606"/>
        <pc:sldMkLst>
          <pc:docMk/>
          <pc:sldMk cId="359729941" sldId="260"/>
        </pc:sldMkLst>
        <pc:spChg chg="ord">
          <ac:chgData name="Sarah Gothard" userId="0e53f415fda5f162" providerId="LiveId" clId="{9FB8E41A-63DF-4A8B-A704-C66ADFB27EED}" dt="2021-11-27T23:33:16.958" v="5" actId="26606"/>
          <ac:spMkLst>
            <pc:docMk/>
            <pc:sldMk cId="359729941" sldId="260"/>
            <ac:spMk id="4" creationId="{BECE93DA-07A3-4639-80F9-0AA86B48359D}"/>
          </ac:spMkLst>
        </pc:spChg>
        <pc:spChg chg="del">
          <ac:chgData name="Sarah Gothard" userId="0e53f415fda5f162" providerId="LiveId" clId="{9FB8E41A-63DF-4A8B-A704-C66ADFB27EED}" dt="2021-11-27T23:33:16.958" v="5" actId="26606"/>
          <ac:spMkLst>
            <pc:docMk/>
            <pc:sldMk cId="359729941" sldId="260"/>
            <ac:spMk id="9" creationId="{32BC26D8-82FB-445E-AA49-62A77D7C1EE0}"/>
          </ac:spMkLst>
        </pc:spChg>
        <pc:spChg chg="del">
          <ac:chgData name="Sarah Gothard" userId="0e53f415fda5f162" providerId="LiveId" clId="{9FB8E41A-63DF-4A8B-A704-C66ADFB27EED}" dt="2021-11-27T23:33:16.958" v="5" actId="26606"/>
          <ac:spMkLst>
            <pc:docMk/>
            <pc:sldMk cId="359729941" sldId="260"/>
            <ac:spMk id="11" creationId="{CB44330D-EA18-4254-AA95-EB49948539B8}"/>
          </ac:spMkLst>
        </pc:spChg>
        <pc:spChg chg="add">
          <ac:chgData name="Sarah Gothard" userId="0e53f415fda5f162" providerId="LiveId" clId="{9FB8E41A-63DF-4A8B-A704-C66ADFB27EED}" dt="2021-11-27T23:33:16.958" v="5" actId="26606"/>
          <ac:spMkLst>
            <pc:docMk/>
            <pc:sldMk cId="359729941" sldId="260"/>
            <ac:spMk id="16" creationId="{32BC26D8-82FB-445E-AA49-62A77D7C1EE0}"/>
          </ac:spMkLst>
        </pc:spChg>
        <pc:spChg chg="add">
          <ac:chgData name="Sarah Gothard" userId="0e53f415fda5f162" providerId="LiveId" clId="{9FB8E41A-63DF-4A8B-A704-C66ADFB27EED}" dt="2021-11-27T23:33:16.958" v="5" actId="26606"/>
          <ac:spMkLst>
            <pc:docMk/>
            <pc:sldMk cId="359729941" sldId="260"/>
            <ac:spMk id="18" creationId="{CB44330D-EA18-4254-AA95-EB49948539B8}"/>
          </ac:spMkLst>
        </pc:spChg>
        <pc:picChg chg="del">
          <ac:chgData name="Sarah Gothard" userId="0e53f415fda5f162" providerId="LiveId" clId="{9FB8E41A-63DF-4A8B-A704-C66ADFB27EED}" dt="2021-11-27T23:33:13.912" v="3" actId="478"/>
          <ac:picMkLst>
            <pc:docMk/>
            <pc:sldMk cId="359729941" sldId="260"/>
            <ac:picMk id="2" creationId="{C3BD9DC1-C80A-4DD6-A622-445E53FC9425}"/>
          </ac:picMkLst>
        </pc:picChg>
        <pc:picChg chg="add mod">
          <ac:chgData name="Sarah Gothard" userId="0e53f415fda5f162" providerId="LiveId" clId="{9FB8E41A-63DF-4A8B-A704-C66ADFB27EED}" dt="2021-11-27T23:33:16.958" v="5" actId="26606"/>
          <ac:picMkLst>
            <pc:docMk/>
            <pc:sldMk cId="359729941" sldId="260"/>
            <ac:picMk id="5" creationId="{FB609E99-57AC-4C3A-8F91-97E82D4EC4C4}"/>
          </ac:picMkLst>
        </pc:picChg>
      </pc:sldChg>
      <pc:sldChg chg="addSp delSp modSp mod">
        <pc:chgData name="Sarah Gothard" userId="0e53f415fda5f162" providerId="LiveId" clId="{9FB8E41A-63DF-4A8B-A704-C66ADFB27EED}" dt="2021-11-27T23:34:36.533" v="13" actId="26606"/>
        <pc:sldMkLst>
          <pc:docMk/>
          <pc:sldMk cId="3843051176" sldId="261"/>
        </pc:sldMkLst>
        <pc:spChg chg="ord">
          <ac:chgData name="Sarah Gothard" userId="0e53f415fda5f162" providerId="LiveId" clId="{9FB8E41A-63DF-4A8B-A704-C66ADFB27EED}" dt="2021-11-27T23:34:36.533" v="13" actId="26606"/>
          <ac:spMkLst>
            <pc:docMk/>
            <pc:sldMk cId="3843051176" sldId="261"/>
            <ac:spMk id="4" creationId="{BECE93DA-07A3-4639-80F9-0AA86B48359D}"/>
          </ac:spMkLst>
        </pc:spChg>
        <pc:spChg chg="del">
          <ac:chgData name="Sarah Gothard" userId="0e53f415fda5f162" providerId="LiveId" clId="{9FB8E41A-63DF-4A8B-A704-C66ADFB27EED}" dt="2021-11-27T23:34:36.533" v="13" actId="26606"/>
          <ac:spMkLst>
            <pc:docMk/>
            <pc:sldMk cId="3843051176" sldId="261"/>
            <ac:spMk id="9" creationId="{32BC26D8-82FB-445E-AA49-62A77D7C1EE0}"/>
          </ac:spMkLst>
        </pc:spChg>
        <pc:spChg chg="del">
          <ac:chgData name="Sarah Gothard" userId="0e53f415fda5f162" providerId="LiveId" clId="{9FB8E41A-63DF-4A8B-A704-C66ADFB27EED}" dt="2021-11-27T23:34:36.533" v="13" actId="26606"/>
          <ac:spMkLst>
            <pc:docMk/>
            <pc:sldMk cId="3843051176" sldId="261"/>
            <ac:spMk id="11" creationId="{CB44330D-EA18-4254-AA95-EB49948539B8}"/>
          </ac:spMkLst>
        </pc:spChg>
        <pc:spChg chg="add">
          <ac:chgData name="Sarah Gothard" userId="0e53f415fda5f162" providerId="LiveId" clId="{9FB8E41A-63DF-4A8B-A704-C66ADFB27EED}" dt="2021-11-27T23:34:36.533" v="13" actId="26606"/>
          <ac:spMkLst>
            <pc:docMk/>
            <pc:sldMk cId="3843051176" sldId="261"/>
            <ac:spMk id="16" creationId="{32BC26D8-82FB-445E-AA49-62A77D7C1EE0}"/>
          </ac:spMkLst>
        </pc:spChg>
        <pc:spChg chg="add">
          <ac:chgData name="Sarah Gothard" userId="0e53f415fda5f162" providerId="LiveId" clId="{9FB8E41A-63DF-4A8B-A704-C66ADFB27EED}" dt="2021-11-27T23:34:36.533" v="13" actId="26606"/>
          <ac:spMkLst>
            <pc:docMk/>
            <pc:sldMk cId="3843051176" sldId="261"/>
            <ac:spMk id="18" creationId="{CB44330D-EA18-4254-AA95-EB49948539B8}"/>
          </ac:spMkLst>
        </pc:spChg>
        <pc:picChg chg="del">
          <ac:chgData name="Sarah Gothard" userId="0e53f415fda5f162" providerId="LiveId" clId="{9FB8E41A-63DF-4A8B-A704-C66ADFB27EED}" dt="2021-11-27T23:34:34.669" v="11" actId="478"/>
          <ac:picMkLst>
            <pc:docMk/>
            <pc:sldMk cId="3843051176" sldId="261"/>
            <ac:picMk id="2" creationId="{FEFF72DF-4DE6-4FCE-8559-AD7C076215ED}"/>
          </ac:picMkLst>
        </pc:picChg>
        <pc:picChg chg="add mod">
          <ac:chgData name="Sarah Gothard" userId="0e53f415fda5f162" providerId="LiveId" clId="{9FB8E41A-63DF-4A8B-A704-C66ADFB27EED}" dt="2021-11-27T23:34:36.533" v="13" actId="26606"/>
          <ac:picMkLst>
            <pc:docMk/>
            <pc:sldMk cId="3843051176" sldId="261"/>
            <ac:picMk id="5" creationId="{A9D8DFF3-2C76-4AA8-8E58-A9CA384ABA3B}"/>
          </ac:picMkLst>
        </pc:picChg>
      </pc:sldChg>
      <pc:sldChg chg="del">
        <pc:chgData name="Sarah Gothard" userId="0e53f415fda5f162" providerId="LiveId" clId="{9FB8E41A-63DF-4A8B-A704-C66ADFB27EED}" dt="2021-11-27T23:35:11.707" v="15" actId="47"/>
        <pc:sldMkLst>
          <pc:docMk/>
          <pc:sldMk cId="3523155745" sldId="262"/>
        </pc:sldMkLst>
      </pc:sldChg>
      <pc:sldChg chg="del">
        <pc:chgData name="Sarah Gothard" userId="0e53f415fda5f162" providerId="LiveId" clId="{9FB8E41A-63DF-4A8B-A704-C66ADFB27EED}" dt="2021-11-27T23:34:52.134" v="14" actId="47"/>
        <pc:sldMkLst>
          <pc:docMk/>
          <pc:sldMk cId="3713709920" sldId="263"/>
        </pc:sldMkLst>
      </pc:sldChg>
      <pc:sldChg chg="del">
        <pc:chgData name="Sarah Gothard" userId="0e53f415fda5f162" providerId="LiveId" clId="{9FB8E41A-63DF-4A8B-A704-C66ADFB27EED}" dt="2021-11-27T23:34:52.134" v="14" actId="47"/>
        <pc:sldMkLst>
          <pc:docMk/>
          <pc:sldMk cId="1793238166" sldId="264"/>
        </pc:sldMkLst>
      </pc:sldChg>
      <pc:sldChg chg="del">
        <pc:chgData name="Sarah Gothard" userId="0e53f415fda5f162" providerId="LiveId" clId="{9FB8E41A-63DF-4A8B-A704-C66ADFB27EED}" dt="2021-11-27T23:34:52.134" v="14" actId="47"/>
        <pc:sldMkLst>
          <pc:docMk/>
          <pc:sldMk cId="3387224852" sldId="265"/>
        </pc:sldMkLst>
      </pc:sldChg>
      <pc:sldChg chg="del">
        <pc:chgData name="Sarah Gothard" userId="0e53f415fda5f162" providerId="LiveId" clId="{9FB8E41A-63DF-4A8B-A704-C66ADFB27EED}" dt="2021-11-27T23:34:52.134" v="14" actId="47"/>
        <pc:sldMkLst>
          <pc:docMk/>
          <pc:sldMk cId="3151072064" sldId="268"/>
        </pc:sldMkLst>
      </pc:sldChg>
      <pc:sldChg chg="del">
        <pc:chgData name="Sarah Gothard" userId="0e53f415fda5f162" providerId="LiveId" clId="{9FB8E41A-63DF-4A8B-A704-C66ADFB27EED}" dt="2021-11-27T23:34:52.134" v="14" actId="47"/>
        <pc:sldMkLst>
          <pc:docMk/>
          <pc:sldMk cId="4195993198" sldId="269"/>
        </pc:sldMkLst>
      </pc:sldChg>
      <pc:sldChg chg="del">
        <pc:chgData name="Sarah Gothard" userId="0e53f415fda5f162" providerId="LiveId" clId="{9FB8E41A-63DF-4A8B-A704-C66ADFB27EED}" dt="2021-11-27T23:34:52.134" v="14" actId="47"/>
        <pc:sldMkLst>
          <pc:docMk/>
          <pc:sldMk cId="430691950" sldId="270"/>
        </pc:sldMkLst>
      </pc:sldChg>
      <pc:sldChg chg="del">
        <pc:chgData name="Sarah Gothard" userId="0e53f415fda5f162" providerId="LiveId" clId="{9FB8E41A-63DF-4A8B-A704-C66ADFB27EED}" dt="2021-11-27T23:34:52.134" v="14" actId="47"/>
        <pc:sldMkLst>
          <pc:docMk/>
          <pc:sldMk cId="3936479723" sldId="271"/>
        </pc:sldMkLst>
      </pc:sldChg>
      <pc:sldChg chg="del">
        <pc:chgData name="Sarah Gothard" userId="0e53f415fda5f162" providerId="LiveId" clId="{9FB8E41A-63DF-4A8B-A704-C66ADFB27EED}" dt="2021-11-27T23:34:52.134" v="14" actId="47"/>
        <pc:sldMkLst>
          <pc:docMk/>
          <pc:sldMk cId="1310571209" sldId="272"/>
        </pc:sldMkLst>
      </pc:sldChg>
      <pc:sldChg chg="del">
        <pc:chgData name="Sarah Gothard" userId="0e53f415fda5f162" providerId="LiveId" clId="{9FB8E41A-63DF-4A8B-A704-C66ADFB27EED}" dt="2021-11-27T23:35:11.707" v="15" actId="47"/>
        <pc:sldMkLst>
          <pc:docMk/>
          <pc:sldMk cId="447652507" sldId="273"/>
        </pc:sldMkLst>
      </pc:sldChg>
      <pc:sldChg chg="addSp delSp modSp mod">
        <pc:chgData name="Sarah Gothard" userId="0e53f415fda5f162" providerId="LiveId" clId="{9FB8E41A-63DF-4A8B-A704-C66ADFB27EED}" dt="2021-11-27T23:34:12.357" v="10" actId="26606"/>
        <pc:sldMkLst>
          <pc:docMk/>
          <pc:sldMk cId="3238578162" sldId="274"/>
        </pc:sldMkLst>
        <pc:spChg chg="ord">
          <ac:chgData name="Sarah Gothard" userId="0e53f415fda5f162" providerId="LiveId" clId="{9FB8E41A-63DF-4A8B-A704-C66ADFB27EED}" dt="2021-11-27T23:34:12.357" v="10" actId="26606"/>
          <ac:spMkLst>
            <pc:docMk/>
            <pc:sldMk cId="3238578162" sldId="274"/>
            <ac:spMk id="4" creationId="{BECE93DA-07A3-4639-80F9-0AA86B48359D}"/>
          </ac:spMkLst>
        </pc:spChg>
        <pc:spChg chg="del">
          <ac:chgData name="Sarah Gothard" userId="0e53f415fda5f162" providerId="LiveId" clId="{9FB8E41A-63DF-4A8B-A704-C66ADFB27EED}" dt="2021-11-27T23:34:12.357" v="10" actId="26606"/>
          <ac:spMkLst>
            <pc:docMk/>
            <pc:sldMk cId="3238578162" sldId="274"/>
            <ac:spMk id="9" creationId="{32BC26D8-82FB-445E-AA49-62A77D7C1EE0}"/>
          </ac:spMkLst>
        </pc:spChg>
        <pc:spChg chg="del">
          <ac:chgData name="Sarah Gothard" userId="0e53f415fda5f162" providerId="LiveId" clId="{9FB8E41A-63DF-4A8B-A704-C66ADFB27EED}" dt="2021-11-27T23:34:12.357" v="10" actId="26606"/>
          <ac:spMkLst>
            <pc:docMk/>
            <pc:sldMk cId="3238578162" sldId="274"/>
            <ac:spMk id="11" creationId="{CB44330D-EA18-4254-AA95-EB49948539B8}"/>
          </ac:spMkLst>
        </pc:spChg>
        <pc:spChg chg="add">
          <ac:chgData name="Sarah Gothard" userId="0e53f415fda5f162" providerId="LiveId" clId="{9FB8E41A-63DF-4A8B-A704-C66ADFB27EED}" dt="2021-11-27T23:34:12.357" v="10" actId="26606"/>
          <ac:spMkLst>
            <pc:docMk/>
            <pc:sldMk cId="3238578162" sldId="274"/>
            <ac:spMk id="16" creationId="{32BC26D8-82FB-445E-AA49-62A77D7C1EE0}"/>
          </ac:spMkLst>
        </pc:spChg>
        <pc:spChg chg="add">
          <ac:chgData name="Sarah Gothard" userId="0e53f415fda5f162" providerId="LiveId" clId="{9FB8E41A-63DF-4A8B-A704-C66ADFB27EED}" dt="2021-11-27T23:34:12.357" v="10" actId="26606"/>
          <ac:spMkLst>
            <pc:docMk/>
            <pc:sldMk cId="3238578162" sldId="274"/>
            <ac:spMk id="18" creationId="{CB44330D-EA18-4254-AA95-EB49948539B8}"/>
          </ac:spMkLst>
        </pc:spChg>
        <pc:picChg chg="del">
          <ac:chgData name="Sarah Gothard" userId="0e53f415fda5f162" providerId="LiveId" clId="{9FB8E41A-63DF-4A8B-A704-C66ADFB27EED}" dt="2021-11-27T23:33:19.760" v="6" actId="478"/>
          <ac:picMkLst>
            <pc:docMk/>
            <pc:sldMk cId="3238578162" sldId="274"/>
            <ac:picMk id="2" creationId="{09A64FFB-A666-4414-88A2-5BC596C29D0E}"/>
          </ac:picMkLst>
        </pc:picChg>
        <pc:picChg chg="add del">
          <ac:chgData name="Sarah Gothard" userId="0e53f415fda5f162" providerId="LiveId" clId="{9FB8E41A-63DF-4A8B-A704-C66ADFB27EED}" dt="2021-11-27T23:33:48.149" v="8" actId="22"/>
          <ac:picMkLst>
            <pc:docMk/>
            <pc:sldMk cId="3238578162" sldId="274"/>
            <ac:picMk id="5" creationId="{F6F24D18-5304-4D0F-AB7F-240304DF1C04}"/>
          </ac:picMkLst>
        </pc:picChg>
        <pc:picChg chg="add mod">
          <ac:chgData name="Sarah Gothard" userId="0e53f415fda5f162" providerId="LiveId" clId="{9FB8E41A-63DF-4A8B-A704-C66ADFB27EED}" dt="2021-11-27T23:34:12.357" v="10" actId="26606"/>
          <ac:picMkLst>
            <pc:docMk/>
            <pc:sldMk cId="3238578162" sldId="274"/>
            <ac:picMk id="7" creationId="{AA094FCE-2683-4E8F-997E-D431ABD8C0FA}"/>
          </ac:picMkLst>
        </pc:picChg>
      </pc:sldChg>
      <pc:sldChg chg="add">
        <pc:chgData name="Sarah Gothard" userId="0e53f415fda5f162" providerId="LiveId" clId="{9FB8E41A-63DF-4A8B-A704-C66ADFB27EED}" dt="2021-11-27T23:35:16.516" v="16" actId="2890"/>
        <pc:sldMkLst>
          <pc:docMk/>
          <pc:sldMk cId="3840686421" sldId="275"/>
        </pc:sldMkLst>
      </pc:sldChg>
      <pc:sldChg chg="addSp delSp modSp add mod">
        <pc:chgData name="Sarah Gothard" userId="0e53f415fda5f162" providerId="LiveId" clId="{9FB8E41A-63DF-4A8B-A704-C66ADFB27EED}" dt="2021-11-27T23:42:08.709" v="45" actId="26606"/>
        <pc:sldMkLst>
          <pc:docMk/>
          <pc:sldMk cId="3372894214" sldId="276"/>
        </pc:sldMkLst>
        <pc:spChg chg="ord">
          <ac:chgData name="Sarah Gothard" userId="0e53f415fda5f162" providerId="LiveId" clId="{9FB8E41A-63DF-4A8B-A704-C66ADFB27EED}" dt="2021-11-27T23:42:08.709" v="45" actId="26606"/>
          <ac:spMkLst>
            <pc:docMk/>
            <pc:sldMk cId="3372894214" sldId="276"/>
            <ac:spMk id="4" creationId="{BECE93DA-07A3-4639-80F9-0AA86B48359D}"/>
          </ac:spMkLst>
        </pc:spChg>
        <pc:spChg chg="del">
          <ac:chgData name="Sarah Gothard" userId="0e53f415fda5f162" providerId="LiveId" clId="{9FB8E41A-63DF-4A8B-A704-C66ADFB27EED}" dt="2021-11-27T23:42:08.709" v="45" actId="26606"/>
          <ac:spMkLst>
            <pc:docMk/>
            <pc:sldMk cId="3372894214" sldId="276"/>
            <ac:spMk id="16" creationId="{32BC26D8-82FB-445E-AA49-62A77D7C1EE0}"/>
          </ac:spMkLst>
        </pc:spChg>
        <pc:spChg chg="del">
          <ac:chgData name="Sarah Gothard" userId="0e53f415fda5f162" providerId="LiveId" clId="{9FB8E41A-63DF-4A8B-A704-C66ADFB27EED}" dt="2021-11-27T23:42:08.709" v="45" actId="26606"/>
          <ac:spMkLst>
            <pc:docMk/>
            <pc:sldMk cId="3372894214" sldId="276"/>
            <ac:spMk id="18" creationId="{CB44330D-EA18-4254-AA95-EB49948539B8}"/>
          </ac:spMkLst>
        </pc:spChg>
        <pc:spChg chg="add">
          <ac:chgData name="Sarah Gothard" userId="0e53f415fda5f162" providerId="LiveId" clId="{9FB8E41A-63DF-4A8B-A704-C66ADFB27EED}" dt="2021-11-27T23:42:08.709" v="45" actId="26606"/>
          <ac:spMkLst>
            <pc:docMk/>
            <pc:sldMk cId="3372894214" sldId="276"/>
            <ac:spMk id="23" creationId="{32BC26D8-82FB-445E-AA49-62A77D7C1EE0}"/>
          </ac:spMkLst>
        </pc:spChg>
        <pc:spChg chg="add">
          <ac:chgData name="Sarah Gothard" userId="0e53f415fda5f162" providerId="LiveId" clId="{9FB8E41A-63DF-4A8B-A704-C66ADFB27EED}" dt="2021-11-27T23:42:08.709" v="45" actId="26606"/>
          <ac:spMkLst>
            <pc:docMk/>
            <pc:sldMk cId="3372894214" sldId="276"/>
            <ac:spMk id="25" creationId="{CB44330D-EA18-4254-AA95-EB49948539B8}"/>
          </ac:spMkLst>
        </pc:spChg>
        <pc:picChg chg="add mod">
          <ac:chgData name="Sarah Gothard" userId="0e53f415fda5f162" providerId="LiveId" clId="{9FB8E41A-63DF-4A8B-A704-C66ADFB27EED}" dt="2021-11-27T23:42:08.709" v="45" actId="26606"/>
          <ac:picMkLst>
            <pc:docMk/>
            <pc:sldMk cId="3372894214" sldId="276"/>
            <ac:picMk id="3" creationId="{F9B7BD58-0AC9-4149-AD49-9AC17C0CC471}"/>
          </ac:picMkLst>
        </pc:picChg>
        <pc:picChg chg="del">
          <ac:chgData name="Sarah Gothard" userId="0e53f415fda5f162" providerId="LiveId" clId="{9FB8E41A-63DF-4A8B-A704-C66ADFB27EED}" dt="2021-11-27T23:42:06.626" v="43" actId="478"/>
          <ac:picMkLst>
            <pc:docMk/>
            <pc:sldMk cId="3372894214" sldId="276"/>
            <ac:picMk id="5" creationId="{A9D8DFF3-2C76-4AA8-8E58-A9CA384ABA3B}"/>
          </ac:picMkLst>
        </pc:picChg>
      </pc:sldChg>
      <pc:sldChg chg="addSp delSp modSp new mod modTransition setBg">
        <pc:chgData name="Sarah Gothard" userId="0e53f415fda5f162" providerId="LiveId" clId="{9FB8E41A-63DF-4A8B-A704-C66ADFB27EED}" dt="2021-11-27T23:38:18.523" v="21"/>
        <pc:sldMkLst>
          <pc:docMk/>
          <pc:sldMk cId="469180803" sldId="277"/>
        </pc:sldMkLst>
        <pc:spChg chg="del">
          <ac:chgData name="Sarah Gothard" userId="0e53f415fda5f162" providerId="LiveId" clId="{9FB8E41A-63DF-4A8B-A704-C66ADFB27EED}" dt="2021-11-27T23:37:20.310" v="20" actId="26606"/>
          <ac:spMkLst>
            <pc:docMk/>
            <pc:sldMk cId="469180803" sldId="277"/>
            <ac:spMk id="2" creationId="{D9633C39-FBD9-4466-ADD0-B29A00536B67}"/>
          </ac:spMkLst>
        </pc:spChg>
        <pc:spChg chg="del">
          <ac:chgData name="Sarah Gothard" userId="0e53f415fda5f162" providerId="LiveId" clId="{9FB8E41A-63DF-4A8B-A704-C66ADFB27EED}" dt="2021-11-27T23:37:20.310" v="20" actId="26606"/>
          <ac:spMkLst>
            <pc:docMk/>
            <pc:sldMk cId="469180803" sldId="277"/>
            <ac:spMk id="3" creationId="{1717F776-7659-4A85-B372-5DD88598B690}"/>
          </ac:spMkLst>
        </pc:spChg>
        <pc:spChg chg="mod ord">
          <ac:chgData name="Sarah Gothard" userId="0e53f415fda5f162" providerId="LiveId" clId="{9FB8E41A-63DF-4A8B-A704-C66ADFB27EED}" dt="2021-11-27T23:37:20.310" v="20" actId="26606"/>
          <ac:spMkLst>
            <pc:docMk/>
            <pc:sldMk cId="469180803" sldId="277"/>
            <ac:spMk id="4" creationId="{9B98DA68-E21C-4F4D-B5CE-B8D101FB7E2A}"/>
          </ac:spMkLst>
        </pc:spChg>
        <pc:spChg chg="add">
          <ac:chgData name="Sarah Gothard" userId="0e53f415fda5f162" providerId="LiveId" clId="{9FB8E41A-63DF-4A8B-A704-C66ADFB27EED}" dt="2021-11-27T23:37:20.310" v="20" actId="26606"/>
          <ac:spMkLst>
            <pc:docMk/>
            <pc:sldMk cId="469180803" sldId="277"/>
            <ac:spMk id="11" creationId="{32BC26D8-82FB-445E-AA49-62A77D7C1EE0}"/>
          </ac:spMkLst>
        </pc:spChg>
        <pc:spChg chg="add">
          <ac:chgData name="Sarah Gothard" userId="0e53f415fda5f162" providerId="LiveId" clId="{9FB8E41A-63DF-4A8B-A704-C66ADFB27EED}" dt="2021-11-27T23:37:20.310" v="20" actId="26606"/>
          <ac:spMkLst>
            <pc:docMk/>
            <pc:sldMk cId="469180803" sldId="277"/>
            <ac:spMk id="13" creationId="{CB44330D-EA18-4254-AA95-EB49948539B8}"/>
          </ac:spMkLst>
        </pc:spChg>
        <pc:picChg chg="add mod">
          <ac:chgData name="Sarah Gothard" userId="0e53f415fda5f162" providerId="LiveId" clId="{9FB8E41A-63DF-4A8B-A704-C66ADFB27EED}" dt="2021-11-27T23:37:20.310" v="20" actId="26606"/>
          <ac:picMkLst>
            <pc:docMk/>
            <pc:sldMk cId="469180803" sldId="277"/>
            <ac:picMk id="6" creationId="{4963E637-59B5-46A0-B9E2-31749F13C845}"/>
          </ac:picMkLst>
        </pc:picChg>
      </pc:sldChg>
      <pc:sldChg chg="addSp delSp modSp new mod modTransition setBg">
        <pc:chgData name="Sarah Gothard" userId="0e53f415fda5f162" providerId="LiveId" clId="{9FB8E41A-63DF-4A8B-A704-C66ADFB27EED}" dt="2021-11-27T23:38:26.553" v="25"/>
        <pc:sldMkLst>
          <pc:docMk/>
          <pc:sldMk cId="1120759465" sldId="278"/>
        </pc:sldMkLst>
        <pc:spChg chg="del">
          <ac:chgData name="Sarah Gothard" userId="0e53f415fda5f162" providerId="LiveId" clId="{9FB8E41A-63DF-4A8B-A704-C66ADFB27EED}" dt="2021-11-27T23:38:23.151" v="24" actId="26606"/>
          <ac:spMkLst>
            <pc:docMk/>
            <pc:sldMk cId="1120759465" sldId="278"/>
            <ac:spMk id="2" creationId="{1328A03A-406C-452E-83B4-0AD473377B16}"/>
          </ac:spMkLst>
        </pc:spChg>
        <pc:spChg chg="del">
          <ac:chgData name="Sarah Gothard" userId="0e53f415fda5f162" providerId="LiveId" clId="{9FB8E41A-63DF-4A8B-A704-C66ADFB27EED}" dt="2021-11-27T23:38:23.151" v="24" actId="26606"/>
          <ac:spMkLst>
            <pc:docMk/>
            <pc:sldMk cId="1120759465" sldId="278"/>
            <ac:spMk id="3" creationId="{94DBCB97-F867-41BF-ADC6-7A89F2C5BBF3}"/>
          </ac:spMkLst>
        </pc:spChg>
        <pc:spChg chg="mod ord">
          <ac:chgData name="Sarah Gothard" userId="0e53f415fda5f162" providerId="LiveId" clId="{9FB8E41A-63DF-4A8B-A704-C66ADFB27EED}" dt="2021-11-27T23:38:23.151" v="24" actId="26606"/>
          <ac:spMkLst>
            <pc:docMk/>
            <pc:sldMk cId="1120759465" sldId="278"/>
            <ac:spMk id="4" creationId="{758AE114-C5B5-4ED1-B613-2C3034FEC461}"/>
          </ac:spMkLst>
        </pc:spChg>
        <pc:spChg chg="add">
          <ac:chgData name="Sarah Gothard" userId="0e53f415fda5f162" providerId="LiveId" clId="{9FB8E41A-63DF-4A8B-A704-C66ADFB27EED}" dt="2021-11-27T23:38:23.151" v="24" actId="26606"/>
          <ac:spMkLst>
            <pc:docMk/>
            <pc:sldMk cId="1120759465" sldId="278"/>
            <ac:spMk id="11" creationId="{32BC26D8-82FB-445E-AA49-62A77D7C1EE0}"/>
          </ac:spMkLst>
        </pc:spChg>
        <pc:spChg chg="add">
          <ac:chgData name="Sarah Gothard" userId="0e53f415fda5f162" providerId="LiveId" clId="{9FB8E41A-63DF-4A8B-A704-C66ADFB27EED}" dt="2021-11-27T23:38:23.151" v="24" actId="26606"/>
          <ac:spMkLst>
            <pc:docMk/>
            <pc:sldMk cId="1120759465" sldId="278"/>
            <ac:spMk id="13" creationId="{CB44330D-EA18-4254-AA95-EB49948539B8}"/>
          </ac:spMkLst>
        </pc:spChg>
        <pc:picChg chg="add mod">
          <ac:chgData name="Sarah Gothard" userId="0e53f415fda5f162" providerId="LiveId" clId="{9FB8E41A-63DF-4A8B-A704-C66ADFB27EED}" dt="2021-11-27T23:38:23.151" v="24" actId="26606"/>
          <ac:picMkLst>
            <pc:docMk/>
            <pc:sldMk cId="1120759465" sldId="278"/>
            <ac:picMk id="6" creationId="{9FA069E9-956A-4717-BF7B-D441E6331A95}"/>
          </ac:picMkLst>
        </pc:picChg>
      </pc:sldChg>
      <pc:sldChg chg="addSp delSp modSp new mod modTransition setBg">
        <pc:chgData name="Sarah Gothard" userId="0e53f415fda5f162" providerId="LiveId" clId="{9FB8E41A-63DF-4A8B-A704-C66ADFB27EED}" dt="2021-11-27T23:40:57.037" v="31"/>
        <pc:sldMkLst>
          <pc:docMk/>
          <pc:sldMk cId="1093612260" sldId="279"/>
        </pc:sldMkLst>
        <pc:spChg chg="del">
          <ac:chgData name="Sarah Gothard" userId="0e53f415fda5f162" providerId="LiveId" clId="{9FB8E41A-63DF-4A8B-A704-C66ADFB27EED}" dt="2021-11-27T23:40:13.324" v="30" actId="26606"/>
          <ac:spMkLst>
            <pc:docMk/>
            <pc:sldMk cId="1093612260" sldId="279"/>
            <ac:spMk id="2" creationId="{EFD910BE-BD21-4986-8AD1-A2B96F5B1898}"/>
          </ac:spMkLst>
        </pc:spChg>
        <pc:spChg chg="del">
          <ac:chgData name="Sarah Gothard" userId="0e53f415fda5f162" providerId="LiveId" clId="{9FB8E41A-63DF-4A8B-A704-C66ADFB27EED}" dt="2021-11-27T23:40:13.324" v="30" actId="26606"/>
          <ac:spMkLst>
            <pc:docMk/>
            <pc:sldMk cId="1093612260" sldId="279"/>
            <ac:spMk id="3" creationId="{6E208EAC-F394-4015-867F-AB23D6E069B0}"/>
          </ac:spMkLst>
        </pc:spChg>
        <pc:spChg chg="mod ord">
          <ac:chgData name="Sarah Gothard" userId="0e53f415fda5f162" providerId="LiveId" clId="{9FB8E41A-63DF-4A8B-A704-C66ADFB27EED}" dt="2021-11-27T23:40:13.324" v="30" actId="26606"/>
          <ac:spMkLst>
            <pc:docMk/>
            <pc:sldMk cId="1093612260" sldId="279"/>
            <ac:spMk id="4" creationId="{F535340D-4D7F-4101-BA2A-2F3F42F0CE3A}"/>
          </ac:spMkLst>
        </pc:spChg>
        <pc:spChg chg="add">
          <ac:chgData name="Sarah Gothard" userId="0e53f415fda5f162" providerId="LiveId" clId="{9FB8E41A-63DF-4A8B-A704-C66ADFB27EED}" dt="2021-11-27T23:40:13.324" v="30" actId="26606"/>
          <ac:spMkLst>
            <pc:docMk/>
            <pc:sldMk cId="1093612260" sldId="279"/>
            <ac:spMk id="13" creationId="{32BC26D8-82FB-445E-AA49-62A77D7C1EE0}"/>
          </ac:spMkLst>
        </pc:spChg>
        <pc:spChg chg="add">
          <ac:chgData name="Sarah Gothard" userId="0e53f415fda5f162" providerId="LiveId" clId="{9FB8E41A-63DF-4A8B-A704-C66ADFB27EED}" dt="2021-11-27T23:40:13.324" v="30" actId="26606"/>
          <ac:spMkLst>
            <pc:docMk/>
            <pc:sldMk cId="1093612260" sldId="279"/>
            <ac:spMk id="15" creationId="{CB44330D-EA18-4254-AA95-EB49948539B8}"/>
          </ac:spMkLst>
        </pc:spChg>
        <pc:picChg chg="add del">
          <ac:chgData name="Sarah Gothard" userId="0e53f415fda5f162" providerId="LiveId" clId="{9FB8E41A-63DF-4A8B-A704-C66ADFB27EED}" dt="2021-11-27T23:39:54.394" v="28" actId="22"/>
          <ac:picMkLst>
            <pc:docMk/>
            <pc:sldMk cId="1093612260" sldId="279"/>
            <ac:picMk id="6" creationId="{661C7682-0365-40DF-B6C0-6876E1351BBD}"/>
          </ac:picMkLst>
        </pc:picChg>
        <pc:picChg chg="add mod">
          <ac:chgData name="Sarah Gothard" userId="0e53f415fda5f162" providerId="LiveId" clId="{9FB8E41A-63DF-4A8B-A704-C66ADFB27EED}" dt="2021-11-27T23:40:13.324" v="30" actId="26606"/>
          <ac:picMkLst>
            <pc:docMk/>
            <pc:sldMk cId="1093612260" sldId="279"/>
            <ac:picMk id="8" creationId="{58D7477E-06F7-497C-82B7-D3A14ADFC95A}"/>
          </ac:picMkLst>
        </pc:picChg>
      </pc:sldChg>
      <pc:sldChg chg="addSp delSp modSp new mod modTransition setBg">
        <pc:chgData name="Sarah Gothard" userId="0e53f415fda5f162" providerId="LiveId" clId="{9FB8E41A-63DF-4A8B-A704-C66ADFB27EED}" dt="2021-11-27T23:41:05.115" v="35"/>
        <pc:sldMkLst>
          <pc:docMk/>
          <pc:sldMk cId="2743446859" sldId="280"/>
        </pc:sldMkLst>
        <pc:spChg chg="del">
          <ac:chgData name="Sarah Gothard" userId="0e53f415fda5f162" providerId="LiveId" clId="{9FB8E41A-63DF-4A8B-A704-C66ADFB27EED}" dt="2021-11-27T23:41:01.754" v="34" actId="26606"/>
          <ac:spMkLst>
            <pc:docMk/>
            <pc:sldMk cId="2743446859" sldId="280"/>
            <ac:spMk id="2" creationId="{A94F33EE-4A04-45BA-B45F-E877E99A7897}"/>
          </ac:spMkLst>
        </pc:spChg>
        <pc:spChg chg="del">
          <ac:chgData name="Sarah Gothard" userId="0e53f415fda5f162" providerId="LiveId" clId="{9FB8E41A-63DF-4A8B-A704-C66ADFB27EED}" dt="2021-11-27T23:41:01.754" v="34" actId="26606"/>
          <ac:spMkLst>
            <pc:docMk/>
            <pc:sldMk cId="2743446859" sldId="280"/>
            <ac:spMk id="3" creationId="{98DE9AC7-E953-4235-AACA-37DCB5D3E270}"/>
          </ac:spMkLst>
        </pc:spChg>
        <pc:spChg chg="mod ord">
          <ac:chgData name="Sarah Gothard" userId="0e53f415fda5f162" providerId="LiveId" clId="{9FB8E41A-63DF-4A8B-A704-C66ADFB27EED}" dt="2021-11-27T23:41:01.754" v="34" actId="26606"/>
          <ac:spMkLst>
            <pc:docMk/>
            <pc:sldMk cId="2743446859" sldId="280"/>
            <ac:spMk id="4" creationId="{19E20917-A20D-4F73-B13D-9445DA675186}"/>
          </ac:spMkLst>
        </pc:spChg>
        <pc:spChg chg="add">
          <ac:chgData name="Sarah Gothard" userId="0e53f415fda5f162" providerId="LiveId" clId="{9FB8E41A-63DF-4A8B-A704-C66ADFB27EED}" dt="2021-11-27T23:41:01.754" v="34" actId="26606"/>
          <ac:spMkLst>
            <pc:docMk/>
            <pc:sldMk cId="2743446859" sldId="280"/>
            <ac:spMk id="11" creationId="{32BC26D8-82FB-445E-AA49-62A77D7C1EE0}"/>
          </ac:spMkLst>
        </pc:spChg>
        <pc:spChg chg="add">
          <ac:chgData name="Sarah Gothard" userId="0e53f415fda5f162" providerId="LiveId" clId="{9FB8E41A-63DF-4A8B-A704-C66ADFB27EED}" dt="2021-11-27T23:41:01.754" v="34" actId="26606"/>
          <ac:spMkLst>
            <pc:docMk/>
            <pc:sldMk cId="2743446859" sldId="280"/>
            <ac:spMk id="13" creationId="{CB44330D-EA18-4254-AA95-EB49948539B8}"/>
          </ac:spMkLst>
        </pc:spChg>
        <pc:picChg chg="add mod">
          <ac:chgData name="Sarah Gothard" userId="0e53f415fda5f162" providerId="LiveId" clId="{9FB8E41A-63DF-4A8B-A704-C66ADFB27EED}" dt="2021-11-27T23:41:01.754" v="34" actId="26606"/>
          <ac:picMkLst>
            <pc:docMk/>
            <pc:sldMk cId="2743446859" sldId="280"/>
            <ac:picMk id="6" creationId="{E818EEA2-ECAF-4E23-BD94-0D02C7B131C4}"/>
          </ac:picMkLst>
        </pc:picChg>
      </pc:sldChg>
      <pc:sldChg chg="addSp delSp modSp new mod modTransition setBg">
        <pc:chgData name="Sarah Gothard" userId="0e53f415fda5f162" providerId="LiveId" clId="{9FB8E41A-63DF-4A8B-A704-C66ADFB27EED}" dt="2021-11-27T23:41:50.197" v="42" actId="26606"/>
        <pc:sldMkLst>
          <pc:docMk/>
          <pc:sldMk cId="2164644075" sldId="281"/>
        </pc:sldMkLst>
        <pc:spChg chg="del">
          <ac:chgData name="Sarah Gothard" userId="0e53f415fda5f162" providerId="LiveId" clId="{9FB8E41A-63DF-4A8B-A704-C66ADFB27EED}" dt="2021-11-27T23:41:22.364" v="38" actId="26606"/>
          <ac:spMkLst>
            <pc:docMk/>
            <pc:sldMk cId="2164644075" sldId="281"/>
            <ac:spMk id="2" creationId="{AC3D7F51-D8FB-4D31-A0EC-D254292C5F6E}"/>
          </ac:spMkLst>
        </pc:spChg>
        <pc:spChg chg="del">
          <ac:chgData name="Sarah Gothard" userId="0e53f415fda5f162" providerId="LiveId" clId="{9FB8E41A-63DF-4A8B-A704-C66ADFB27EED}" dt="2021-11-27T23:41:22.364" v="38" actId="26606"/>
          <ac:spMkLst>
            <pc:docMk/>
            <pc:sldMk cId="2164644075" sldId="281"/>
            <ac:spMk id="3" creationId="{BE33BB9A-0EEB-4A50-9AF9-288E6EC34879}"/>
          </ac:spMkLst>
        </pc:spChg>
        <pc:spChg chg="mod ord">
          <ac:chgData name="Sarah Gothard" userId="0e53f415fda5f162" providerId="LiveId" clId="{9FB8E41A-63DF-4A8B-A704-C66ADFB27EED}" dt="2021-11-27T23:41:50.197" v="42" actId="26606"/>
          <ac:spMkLst>
            <pc:docMk/>
            <pc:sldMk cId="2164644075" sldId="281"/>
            <ac:spMk id="4" creationId="{A5D4B3E3-3C36-4FF5-96AA-EB1DD04FE7A6}"/>
          </ac:spMkLst>
        </pc:spChg>
        <pc:spChg chg="add del mod">
          <ac:chgData name="Sarah Gothard" userId="0e53f415fda5f162" providerId="LiveId" clId="{9FB8E41A-63DF-4A8B-A704-C66ADFB27EED}" dt="2021-11-27T23:41:50.197" v="42" actId="26606"/>
          <ac:spMkLst>
            <pc:docMk/>
            <pc:sldMk cId="2164644075" sldId="281"/>
            <ac:spMk id="8" creationId="{68DBE206-F2FE-4C39-9217-5C54DFD91C55}"/>
          </ac:spMkLst>
        </pc:spChg>
        <pc:spChg chg="add del">
          <ac:chgData name="Sarah Gothard" userId="0e53f415fda5f162" providerId="LiveId" clId="{9FB8E41A-63DF-4A8B-A704-C66ADFB27EED}" dt="2021-11-27T23:41:50.197" v="42" actId="26606"/>
          <ac:spMkLst>
            <pc:docMk/>
            <pc:sldMk cId="2164644075" sldId="281"/>
            <ac:spMk id="11" creationId="{32BC26D8-82FB-445E-AA49-62A77D7C1EE0}"/>
          </ac:spMkLst>
        </pc:spChg>
        <pc:spChg chg="add del">
          <ac:chgData name="Sarah Gothard" userId="0e53f415fda5f162" providerId="LiveId" clId="{9FB8E41A-63DF-4A8B-A704-C66ADFB27EED}" dt="2021-11-27T23:41:50.197" v="42" actId="26606"/>
          <ac:spMkLst>
            <pc:docMk/>
            <pc:sldMk cId="2164644075" sldId="281"/>
            <ac:spMk id="13" creationId="{CB44330D-EA18-4254-AA95-EB49948539B8}"/>
          </ac:spMkLst>
        </pc:spChg>
        <pc:spChg chg="add">
          <ac:chgData name="Sarah Gothard" userId="0e53f415fda5f162" providerId="LiveId" clId="{9FB8E41A-63DF-4A8B-A704-C66ADFB27EED}" dt="2021-11-27T23:41:50.197" v="42" actId="26606"/>
          <ac:spMkLst>
            <pc:docMk/>
            <pc:sldMk cId="2164644075" sldId="281"/>
            <ac:spMk id="18" creationId="{32BC26D8-82FB-445E-AA49-62A77D7C1EE0}"/>
          </ac:spMkLst>
        </pc:spChg>
        <pc:spChg chg="add">
          <ac:chgData name="Sarah Gothard" userId="0e53f415fda5f162" providerId="LiveId" clId="{9FB8E41A-63DF-4A8B-A704-C66ADFB27EED}" dt="2021-11-27T23:41:50.197" v="42" actId="26606"/>
          <ac:spMkLst>
            <pc:docMk/>
            <pc:sldMk cId="2164644075" sldId="281"/>
            <ac:spMk id="20" creationId="{CB44330D-EA18-4254-AA95-EB49948539B8}"/>
          </ac:spMkLst>
        </pc:spChg>
        <pc:picChg chg="add del mod">
          <ac:chgData name="Sarah Gothard" userId="0e53f415fda5f162" providerId="LiveId" clId="{9FB8E41A-63DF-4A8B-A704-C66ADFB27EED}" dt="2021-11-27T23:41:48.250" v="40" actId="478"/>
          <ac:picMkLst>
            <pc:docMk/>
            <pc:sldMk cId="2164644075" sldId="281"/>
            <ac:picMk id="6" creationId="{9D251E1E-9A31-4377-8BC3-F76627BA79A2}"/>
          </ac:picMkLst>
        </pc:picChg>
        <pc:picChg chg="add mod">
          <ac:chgData name="Sarah Gothard" userId="0e53f415fda5f162" providerId="LiveId" clId="{9FB8E41A-63DF-4A8B-A704-C66ADFB27EED}" dt="2021-11-27T23:41:50.197" v="42" actId="26606"/>
          <ac:picMkLst>
            <pc:docMk/>
            <pc:sldMk cId="2164644075" sldId="281"/>
            <ac:picMk id="10" creationId="{F4253818-91BE-4B44-B0B5-111B883C86DE}"/>
          </ac:picMkLst>
        </pc:picChg>
      </pc:sldChg>
    </pc:docChg>
  </pc:docChgLst>
  <pc:docChgLst>
    <pc:chgData name="Sarah Gothard" userId="0e53f415fda5f162" providerId="LiveId" clId="{BF8C0F6B-463E-4910-8362-ABAF657FF64E}"/>
    <pc:docChg chg="custSel mod modSld">
      <pc:chgData name="Sarah Gothard" userId="0e53f415fda5f162" providerId="LiveId" clId="{BF8C0F6B-463E-4910-8362-ABAF657FF64E}" dt="2019-09-28T20:22:24.658" v="15" actId="26606"/>
      <pc:docMkLst>
        <pc:docMk/>
      </pc:docMkLst>
      <pc:sldChg chg="addSp modSp mod setBg">
        <pc:chgData name="Sarah Gothard" userId="0e53f415fda5f162" providerId="LiveId" clId="{BF8C0F6B-463E-4910-8362-ABAF657FF64E}" dt="2019-09-28T20:21:21.260" v="0" actId="26606"/>
        <pc:sldMkLst>
          <pc:docMk/>
          <pc:sldMk cId="2211167003" sldId="257"/>
        </pc:sldMkLst>
        <pc:spChg chg="mod ord">
          <ac:chgData name="Sarah Gothard" userId="0e53f415fda5f162" providerId="LiveId" clId="{BF8C0F6B-463E-4910-8362-ABAF657FF64E}" dt="2019-09-28T20:21:21.260" v="0" actId="26606"/>
          <ac:spMkLst>
            <pc:docMk/>
            <pc:sldMk cId="2211167003" sldId="257"/>
            <ac:spMk id="5" creationId="{B35277B3-F2AB-47E8-A410-E4DFF7CB251C}"/>
          </ac:spMkLst>
        </pc:spChg>
        <pc:spChg chg="add">
          <ac:chgData name="Sarah Gothard" userId="0e53f415fda5f162" providerId="LiveId" clId="{BF8C0F6B-463E-4910-8362-ABAF657FF64E}" dt="2019-09-28T20:21:21.260" v="0" actId="26606"/>
          <ac:spMkLst>
            <pc:docMk/>
            <pc:sldMk cId="2211167003" sldId="257"/>
            <ac:spMk id="10" creationId="{32BC26D8-82FB-445E-AA49-62A77D7C1EE0}"/>
          </ac:spMkLst>
        </pc:spChg>
        <pc:spChg chg="add">
          <ac:chgData name="Sarah Gothard" userId="0e53f415fda5f162" providerId="LiveId" clId="{BF8C0F6B-463E-4910-8362-ABAF657FF64E}" dt="2019-09-28T20:21:21.260" v="0" actId="26606"/>
          <ac:spMkLst>
            <pc:docMk/>
            <pc:sldMk cId="2211167003" sldId="257"/>
            <ac:spMk id="12" creationId="{CB44330D-EA18-4254-AA95-EB49948539B8}"/>
          </ac:spMkLst>
        </pc:spChg>
        <pc:picChg chg="mod">
          <ac:chgData name="Sarah Gothard" userId="0e53f415fda5f162" providerId="LiveId" clId="{BF8C0F6B-463E-4910-8362-ABAF657FF64E}" dt="2019-09-28T20:21:21.260" v="0" actId="26606"/>
          <ac:picMkLst>
            <pc:docMk/>
            <pc:sldMk cId="2211167003" sldId="257"/>
            <ac:picMk id="3" creationId="{548AE0FC-FAEC-40AA-BB67-8B3070D72755}"/>
          </ac:picMkLst>
        </pc:picChg>
      </pc:sldChg>
      <pc:sldChg chg="addSp modSp mod setBg">
        <pc:chgData name="Sarah Gothard" userId="0e53f415fda5f162" providerId="LiveId" clId="{BF8C0F6B-463E-4910-8362-ABAF657FF64E}" dt="2019-09-28T20:21:36.583" v="4" actId="26606"/>
        <pc:sldMkLst>
          <pc:docMk/>
          <pc:sldMk cId="3340405352" sldId="258"/>
        </pc:sldMkLst>
        <pc:spChg chg="mod ord">
          <ac:chgData name="Sarah Gothard" userId="0e53f415fda5f162" providerId="LiveId" clId="{BF8C0F6B-463E-4910-8362-ABAF657FF64E}" dt="2019-09-28T20:21:36.583" v="4" actId="26606"/>
          <ac:spMkLst>
            <pc:docMk/>
            <pc:sldMk cId="3340405352" sldId="258"/>
            <ac:spMk id="4" creationId="{BECE93DA-07A3-4639-80F9-0AA86B48359D}"/>
          </ac:spMkLst>
        </pc:spChg>
        <pc:spChg chg="add">
          <ac:chgData name="Sarah Gothard" userId="0e53f415fda5f162" providerId="LiveId" clId="{BF8C0F6B-463E-4910-8362-ABAF657FF64E}" dt="2019-09-28T20:21:36.583" v="4" actId="26606"/>
          <ac:spMkLst>
            <pc:docMk/>
            <pc:sldMk cId="3340405352" sldId="258"/>
            <ac:spMk id="11" creationId="{32BC26D8-82FB-445E-AA49-62A77D7C1EE0}"/>
          </ac:spMkLst>
        </pc:spChg>
        <pc:spChg chg="add">
          <ac:chgData name="Sarah Gothard" userId="0e53f415fda5f162" providerId="LiveId" clId="{BF8C0F6B-463E-4910-8362-ABAF657FF64E}" dt="2019-09-28T20:21:36.583" v="4" actId="26606"/>
          <ac:spMkLst>
            <pc:docMk/>
            <pc:sldMk cId="3340405352" sldId="258"/>
            <ac:spMk id="13" creationId="{CB44330D-EA18-4254-AA95-EB49948539B8}"/>
          </ac:spMkLst>
        </pc:spChg>
        <pc:picChg chg="mod">
          <ac:chgData name="Sarah Gothard" userId="0e53f415fda5f162" providerId="LiveId" clId="{BF8C0F6B-463E-4910-8362-ABAF657FF64E}" dt="2019-09-28T20:21:36.583" v="4" actId="26606"/>
          <ac:picMkLst>
            <pc:docMk/>
            <pc:sldMk cId="3340405352" sldId="258"/>
            <ac:picMk id="6" creationId="{6BFA7E17-2095-43E3-95FE-6314E60F0C61}"/>
          </ac:picMkLst>
        </pc:picChg>
      </pc:sldChg>
      <pc:sldChg chg="addSp modSp mod setBg">
        <pc:chgData name="Sarah Gothard" userId="0e53f415fda5f162" providerId="LiveId" clId="{BF8C0F6B-463E-4910-8362-ABAF657FF64E}" dt="2019-09-28T20:21:40.337" v="5" actId="26606"/>
        <pc:sldMkLst>
          <pc:docMk/>
          <pc:sldMk cId="2578042994" sldId="259"/>
        </pc:sldMkLst>
        <pc:spChg chg="mod ord">
          <ac:chgData name="Sarah Gothard" userId="0e53f415fda5f162" providerId="LiveId" clId="{BF8C0F6B-463E-4910-8362-ABAF657FF64E}" dt="2019-09-28T20:21:40.337" v="5" actId="26606"/>
          <ac:spMkLst>
            <pc:docMk/>
            <pc:sldMk cId="2578042994" sldId="259"/>
            <ac:spMk id="4" creationId="{BECE93DA-07A3-4639-80F9-0AA86B48359D}"/>
          </ac:spMkLst>
        </pc:spChg>
        <pc:spChg chg="add">
          <ac:chgData name="Sarah Gothard" userId="0e53f415fda5f162" providerId="LiveId" clId="{BF8C0F6B-463E-4910-8362-ABAF657FF64E}" dt="2019-09-28T20:21:40.337" v="5" actId="26606"/>
          <ac:spMkLst>
            <pc:docMk/>
            <pc:sldMk cId="2578042994" sldId="259"/>
            <ac:spMk id="9" creationId="{32BC26D8-82FB-445E-AA49-62A77D7C1EE0}"/>
          </ac:spMkLst>
        </pc:spChg>
        <pc:spChg chg="add">
          <ac:chgData name="Sarah Gothard" userId="0e53f415fda5f162" providerId="LiveId" clId="{BF8C0F6B-463E-4910-8362-ABAF657FF64E}" dt="2019-09-28T20:21:40.337" v="5" actId="26606"/>
          <ac:spMkLst>
            <pc:docMk/>
            <pc:sldMk cId="2578042994" sldId="259"/>
            <ac:spMk id="11" creationId="{CB44330D-EA18-4254-AA95-EB49948539B8}"/>
          </ac:spMkLst>
        </pc:spChg>
        <pc:picChg chg="mod">
          <ac:chgData name="Sarah Gothard" userId="0e53f415fda5f162" providerId="LiveId" clId="{BF8C0F6B-463E-4910-8362-ABAF657FF64E}" dt="2019-09-28T20:21:40.337" v="5" actId="26606"/>
          <ac:picMkLst>
            <pc:docMk/>
            <pc:sldMk cId="2578042994" sldId="259"/>
            <ac:picMk id="2" creationId="{C7BB09A0-2336-468A-A313-9B5F9A3E7823}"/>
          </ac:picMkLst>
        </pc:picChg>
      </pc:sldChg>
      <pc:sldChg chg="addSp modSp mod setBg">
        <pc:chgData name="Sarah Gothard" userId="0e53f415fda5f162" providerId="LiveId" clId="{BF8C0F6B-463E-4910-8362-ABAF657FF64E}" dt="2019-09-28T20:21:24.850" v="1" actId="26606"/>
        <pc:sldMkLst>
          <pc:docMk/>
          <pc:sldMk cId="359729941" sldId="260"/>
        </pc:sldMkLst>
        <pc:spChg chg="mod ord">
          <ac:chgData name="Sarah Gothard" userId="0e53f415fda5f162" providerId="LiveId" clId="{BF8C0F6B-463E-4910-8362-ABAF657FF64E}" dt="2019-09-28T20:21:24.850" v="1" actId="26606"/>
          <ac:spMkLst>
            <pc:docMk/>
            <pc:sldMk cId="359729941" sldId="260"/>
            <ac:spMk id="4" creationId="{BECE93DA-07A3-4639-80F9-0AA86B48359D}"/>
          </ac:spMkLst>
        </pc:spChg>
        <pc:spChg chg="add">
          <ac:chgData name="Sarah Gothard" userId="0e53f415fda5f162" providerId="LiveId" clId="{BF8C0F6B-463E-4910-8362-ABAF657FF64E}" dt="2019-09-28T20:21:24.850" v="1" actId="26606"/>
          <ac:spMkLst>
            <pc:docMk/>
            <pc:sldMk cId="359729941" sldId="260"/>
            <ac:spMk id="9" creationId="{32BC26D8-82FB-445E-AA49-62A77D7C1EE0}"/>
          </ac:spMkLst>
        </pc:spChg>
        <pc:spChg chg="add">
          <ac:chgData name="Sarah Gothard" userId="0e53f415fda5f162" providerId="LiveId" clId="{BF8C0F6B-463E-4910-8362-ABAF657FF64E}" dt="2019-09-28T20:21:24.850" v="1" actId="26606"/>
          <ac:spMkLst>
            <pc:docMk/>
            <pc:sldMk cId="359729941" sldId="260"/>
            <ac:spMk id="11" creationId="{CB44330D-EA18-4254-AA95-EB49948539B8}"/>
          </ac:spMkLst>
        </pc:spChg>
        <pc:picChg chg="mod">
          <ac:chgData name="Sarah Gothard" userId="0e53f415fda5f162" providerId="LiveId" clId="{BF8C0F6B-463E-4910-8362-ABAF657FF64E}" dt="2019-09-28T20:21:24.850" v="1" actId="26606"/>
          <ac:picMkLst>
            <pc:docMk/>
            <pc:sldMk cId="359729941" sldId="260"/>
            <ac:picMk id="2" creationId="{C3BD9DC1-C80A-4DD6-A622-445E53FC9425}"/>
          </ac:picMkLst>
        </pc:picChg>
      </pc:sldChg>
      <pc:sldChg chg="addSp modSp mod setBg">
        <pc:chgData name="Sarah Gothard" userId="0e53f415fda5f162" providerId="LiveId" clId="{BF8C0F6B-463E-4910-8362-ABAF657FF64E}" dt="2019-09-28T20:21:33.319" v="3" actId="26606"/>
        <pc:sldMkLst>
          <pc:docMk/>
          <pc:sldMk cId="3843051176" sldId="261"/>
        </pc:sldMkLst>
        <pc:spChg chg="mod ord">
          <ac:chgData name="Sarah Gothard" userId="0e53f415fda5f162" providerId="LiveId" clId="{BF8C0F6B-463E-4910-8362-ABAF657FF64E}" dt="2019-09-28T20:21:33.319" v="3" actId="26606"/>
          <ac:spMkLst>
            <pc:docMk/>
            <pc:sldMk cId="3843051176" sldId="261"/>
            <ac:spMk id="4" creationId="{BECE93DA-07A3-4639-80F9-0AA86B48359D}"/>
          </ac:spMkLst>
        </pc:spChg>
        <pc:spChg chg="add">
          <ac:chgData name="Sarah Gothard" userId="0e53f415fda5f162" providerId="LiveId" clId="{BF8C0F6B-463E-4910-8362-ABAF657FF64E}" dt="2019-09-28T20:21:33.319" v="3" actId="26606"/>
          <ac:spMkLst>
            <pc:docMk/>
            <pc:sldMk cId="3843051176" sldId="261"/>
            <ac:spMk id="9" creationId="{32BC26D8-82FB-445E-AA49-62A77D7C1EE0}"/>
          </ac:spMkLst>
        </pc:spChg>
        <pc:spChg chg="add">
          <ac:chgData name="Sarah Gothard" userId="0e53f415fda5f162" providerId="LiveId" clId="{BF8C0F6B-463E-4910-8362-ABAF657FF64E}" dt="2019-09-28T20:21:33.319" v="3" actId="26606"/>
          <ac:spMkLst>
            <pc:docMk/>
            <pc:sldMk cId="3843051176" sldId="261"/>
            <ac:spMk id="11" creationId="{CB44330D-EA18-4254-AA95-EB49948539B8}"/>
          </ac:spMkLst>
        </pc:spChg>
        <pc:picChg chg="mod">
          <ac:chgData name="Sarah Gothard" userId="0e53f415fda5f162" providerId="LiveId" clId="{BF8C0F6B-463E-4910-8362-ABAF657FF64E}" dt="2019-09-28T20:21:33.319" v="3" actId="26606"/>
          <ac:picMkLst>
            <pc:docMk/>
            <pc:sldMk cId="3843051176" sldId="261"/>
            <ac:picMk id="2" creationId="{FEFF72DF-4DE6-4FCE-8559-AD7C076215ED}"/>
          </ac:picMkLst>
        </pc:picChg>
      </pc:sldChg>
      <pc:sldChg chg="addSp modSp mod setBg">
        <pc:chgData name="Sarah Gothard" userId="0e53f415fda5f162" providerId="LiveId" clId="{BF8C0F6B-463E-4910-8362-ABAF657FF64E}" dt="2019-09-28T20:21:44.213" v="6" actId="26606"/>
        <pc:sldMkLst>
          <pc:docMk/>
          <pc:sldMk cId="3523155745" sldId="262"/>
        </pc:sldMkLst>
        <pc:spChg chg="mod ord">
          <ac:chgData name="Sarah Gothard" userId="0e53f415fda5f162" providerId="LiveId" clId="{BF8C0F6B-463E-4910-8362-ABAF657FF64E}" dt="2019-09-28T20:21:44.213" v="6" actId="26606"/>
          <ac:spMkLst>
            <pc:docMk/>
            <pc:sldMk cId="3523155745" sldId="262"/>
            <ac:spMk id="4" creationId="{BECE93DA-07A3-4639-80F9-0AA86B48359D}"/>
          </ac:spMkLst>
        </pc:spChg>
        <pc:spChg chg="add">
          <ac:chgData name="Sarah Gothard" userId="0e53f415fda5f162" providerId="LiveId" clId="{BF8C0F6B-463E-4910-8362-ABAF657FF64E}" dt="2019-09-28T20:21:44.213" v="6" actId="26606"/>
          <ac:spMkLst>
            <pc:docMk/>
            <pc:sldMk cId="3523155745" sldId="262"/>
            <ac:spMk id="9" creationId="{32BC26D8-82FB-445E-AA49-62A77D7C1EE0}"/>
          </ac:spMkLst>
        </pc:spChg>
        <pc:spChg chg="add">
          <ac:chgData name="Sarah Gothard" userId="0e53f415fda5f162" providerId="LiveId" clId="{BF8C0F6B-463E-4910-8362-ABAF657FF64E}" dt="2019-09-28T20:21:44.213" v="6" actId="26606"/>
          <ac:spMkLst>
            <pc:docMk/>
            <pc:sldMk cId="3523155745" sldId="262"/>
            <ac:spMk id="11" creationId="{CB44330D-EA18-4254-AA95-EB49948539B8}"/>
          </ac:spMkLst>
        </pc:spChg>
        <pc:picChg chg="mod">
          <ac:chgData name="Sarah Gothard" userId="0e53f415fda5f162" providerId="LiveId" clId="{BF8C0F6B-463E-4910-8362-ABAF657FF64E}" dt="2019-09-28T20:21:44.213" v="6" actId="26606"/>
          <ac:picMkLst>
            <pc:docMk/>
            <pc:sldMk cId="3523155745" sldId="262"/>
            <ac:picMk id="2" creationId="{5D21A9AB-8847-445E-9A92-12718F5907D8}"/>
          </ac:picMkLst>
        </pc:picChg>
      </pc:sldChg>
      <pc:sldChg chg="addSp modSp mod setBg">
        <pc:chgData name="Sarah Gothard" userId="0e53f415fda5f162" providerId="LiveId" clId="{BF8C0F6B-463E-4910-8362-ABAF657FF64E}" dt="2019-09-28T20:21:57.390" v="8" actId="26606"/>
        <pc:sldMkLst>
          <pc:docMk/>
          <pc:sldMk cId="3713709920" sldId="263"/>
        </pc:sldMkLst>
        <pc:spChg chg="mod ord">
          <ac:chgData name="Sarah Gothard" userId="0e53f415fda5f162" providerId="LiveId" clId="{BF8C0F6B-463E-4910-8362-ABAF657FF64E}" dt="2019-09-28T20:21:57.390" v="8" actId="26606"/>
          <ac:spMkLst>
            <pc:docMk/>
            <pc:sldMk cId="3713709920" sldId="263"/>
            <ac:spMk id="4" creationId="{BECE93DA-07A3-4639-80F9-0AA86B48359D}"/>
          </ac:spMkLst>
        </pc:spChg>
        <pc:spChg chg="add">
          <ac:chgData name="Sarah Gothard" userId="0e53f415fda5f162" providerId="LiveId" clId="{BF8C0F6B-463E-4910-8362-ABAF657FF64E}" dt="2019-09-28T20:21:57.390" v="8" actId="26606"/>
          <ac:spMkLst>
            <pc:docMk/>
            <pc:sldMk cId="3713709920" sldId="263"/>
            <ac:spMk id="9" creationId="{32BC26D8-82FB-445E-AA49-62A77D7C1EE0}"/>
          </ac:spMkLst>
        </pc:spChg>
        <pc:spChg chg="add">
          <ac:chgData name="Sarah Gothard" userId="0e53f415fda5f162" providerId="LiveId" clId="{BF8C0F6B-463E-4910-8362-ABAF657FF64E}" dt="2019-09-28T20:21:57.390" v="8" actId="26606"/>
          <ac:spMkLst>
            <pc:docMk/>
            <pc:sldMk cId="3713709920" sldId="263"/>
            <ac:spMk id="11" creationId="{CB44330D-EA18-4254-AA95-EB49948539B8}"/>
          </ac:spMkLst>
        </pc:spChg>
        <pc:picChg chg="mod">
          <ac:chgData name="Sarah Gothard" userId="0e53f415fda5f162" providerId="LiveId" clId="{BF8C0F6B-463E-4910-8362-ABAF657FF64E}" dt="2019-09-28T20:21:57.390" v="8" actId="26606"/>
          <ac:picMkLst>
            <pc:docMk/>
            <pc:sldMk cId="3713709920" sldId="263"/>
            <ac:picMk id="2" creationId="{3CCB4519-C60B-4C6E-B100-42C59D1B6C6E}"/>
          </ac:picMkLst>
        </pc:picChg>
      </pc:sldChg>
      <pc:sldChg chg="addSp modSp mod setBg">
        <pc:chgData name="Sarah Gothard" userId="0e53f415fda5f162" providerId="LiveId" clId="{BF8C0F6B-463E-4910-8362-ABAF657FF64E}" dt="2019-09-28T20:22:08.323" v="11" actId="26606"/>
        <pc:sldMkLst>
          <pc:docMk/>
          <pc:sldMk cId="1793238166" sldId="264"/>
        </pc:sldMkLst>
        <pc:spChg chg="mod ord">
          <ac:chgData name="Sarah Gothard" userId="0e53f415fda5f162" providerId="LiveId" clId="{BF8C0F6B-463E-4910-8362-ABAF657FF64E}" dt="2019-09-28T20:22:08.323" v="11" actId="26606"/>
          <ac:spMkLst>
            <pc:docMk/>
            <pc:sldMk cId="1793238166" sldId="264"/>
            <ac:spMk id="4" creationId="{BECE93DA-07A3-4639-80F9-0AA86B48359D}"/>
          </ac:spMkLst>
        </pc:spChg>
        <pc:spChg chg="add">
          <ac:chgData name="Sarah Gothard" userId="0e53f415fda5f162" providerId="LiveId" clId="{BF8C0F6B-463E-4910-8362-ABAF657FF64E}" dt="2019-09-28T20:22:08.323" v="11" actId="26606"/>
          <ac:spMkLst>
            <pc:docMk/>
            <pc:sldMk cId="1793238166" sldId="264"/>
            <ac:spMk id="9" creationId="{32BC26D8-82FB-445E-AA49-62A77D7C1EE0}"/>
          </ac:spMkLst>
        </pc:spChg>
        <pc:spChg chg="add">
          <ac:chgData name="Sarah Gothard" userId="0e53f415fda5f162" providerId="LiveId" clId="{BF8C0F6B-463E-4910-8362-ABAF657FF64E}" dt="2019-09-28T20:22:08.323" v="11" actId="26606"/>
          <ac:spMkLst>
            <pc:docMk/>
            <pc:sldMk cId="1793238166" sldId="264"/>
            <ac:spMk id="11" creationId="{CB44330D-EA18-4254-AA95-EB49948539B8}"/>
          </ac:spMkLst>
        </pc:spChg>
        <pc:picChg chg="mod">
          <ac:chgData name="Sarah Gothard" userId="0e53f415fda5f162" providerId="LiveId" clId="{BF8C0F6B-463E-4910-8362-ABAF657FF64E}" dt="2019-09-28T20:22:08.323" v="11" actId="26606"/>
          <ac:picMkLst>
            <pc:docMk/>
            <pc:sldMk cId="1793238166" sldId="264"/>
            <ac:picMk id="2" creationId="{8353C7C1-7B12-4602-A3D2-0B4826AFEA2D}"/>
          </ac:picMkLst>
        </pc:picChg>
      </pc:sldChg>
      <pc:sldChg chg="addSp modSp mod setBg">
        <pc:chgData name="Sarah Gothard" userId="0e53f415fda5f162" providerId="LiveId" clId="{BF8C0F6B-463E-4910-8362-ABAF657FF64E}" dt="2019-09-28T20:22:11.596" v="12" actId="26606"/>
        <pc:sldMkLst>
          <pc:docMk/>
          <pc:sldMk cId="3387224852" sldId="265"/>
        </pc:sldMkLst>
        <pc:spChg chg="mod ord">
          <ac:chgData name="Sarah Gothard" userId="0e53f415fda5f162" providerId="LiveId" clId="{BF8C0F6B-463E-4910-8362-ABAF657FF64E}" dt="2019-09-28T20:22:11.596" v="12" actId="26606"/>
          <ac:spMkLst>
            <pc:docMk/>
            <pc:sldMk cId="3387224852" sldId="265"/>
            <ac:spMk id="4" creationId="{BECE93DA-07A3-4639-80F9-0AA86B48359D}"/>
          </ac:spMkLst>
        </pc:spChg>
        <pc:spChg chg="add">
          <ac:chgData name="Sarah Gothard" userId="0e53f415fda5f162" providerId="LiveId" clId="{BF8C0F6B-463E-4910-8362-ABAF657FF64E}" dt="2019-09-28T20:22:11.596" v="12" actId="26606"/>
          <ac:spMkLst>
            <pc:docMk/>
            <pc:sldMk cId="3387224852" sldId="265"/>
            <ac:spMk id="9" creationId="{32BC26D8-82FB-445E-AA49-62A77D7C1EE0}"/>
          </ac:spMkLst>
        </pc:spChg>
        <pc:spChg chg="add">
          <ac:chgData name="Sarah Gothard" userId="0e53f415fda5f162" providerId="LiveId" clId="{BF8C0F6B-463E-4910-8362-ABAF657FF64E}" dt="2019-09-28T20:22:11.596" v="12" actId="26606"/>
          <ac:spMkLst>
            <pc:docMk/>
            <pc:sldMk cId="3387224852" sldId="265"/>
            <ac:spMk id="11" creationId="{CB44330D-EA18-4254-AA95-EB49948539B8}"/>
          </ac:spMkLst>
        </pc:spChg>
        <pc:picChg chg="mod">
          <ac:chgData name="Sarah Gothard" userId="0e53f415fda5f162" providerId="LiveId" clId="{BF8C0F6B-463E-4910-8362-ABAF657FF64E}" dt="2019-09-28T20:22:11.596" v="12" actId="26606"/>
          <ac:picMkLst>
            <pc:docMk/>
            <pc:sldMk cId="3387224852" sldId="265"/>
            <ac:picMk id="2" creationId="{07D613AD-EE86-43B5-AB08-E6FD3C9756A2}"/>
          </ac:picMkLst>
        </pc:picChg>
      </pc:sldChg>
      <pc:sldChg chg="addSp modSp mod setBg">
        <pc:chgData name="Sarah Gothard" userId="0e53f415fda5f162" providerId="LiveId" clId="{BF8C0F6B-463E-4910-8362-ABAF657FF64E}" dt="2019-09-28T20:21:59.952" v="9" actId="26606"/>
        <pc:sldMkLst>
          <pc:docMk/>
          <pc:sldMk cId="3151072064" sldId="268"/>
        </pc:sldMkLst>
        <pc:spChg chg="mod ord">
          <ac:chgData name="Sarah Gothard" userId="0e53f415fda5f162" providerId="LiveId" clId="{BF8C0F6B-463E-4910-8362-ABAF657FF64E}" dt="2019-09-28T20:21:59.952" v="9" actId="26606"/>
          <ac:spMkLst>
            <pc:docMk/>
            <pc:sldMk cId="3151072064" sldId="268"/>
            <ac:spMk id="4" creationId="{BECE93DA-07A3-4639-80F9-0AA86B48359D}"/>
          </ac:spMkLst>
        </pc:spChg>
        <pc:spChg chg="add">
          <ac:chgData name="Sarah Gothard" userId="0e53f415fda5f162" providerId="LiveId" clId="{BF8C0F6B-463E-4910-8362-ABAF657FF64E}" dt="2019-09-28T20:21:59.952" v="9" actId="26606"/>
          <ac:spMkLst>
            <pc:docMk/>
            <pc:sldMk cId="3151072064" sldId="268"/>
            <ac:spMk id="11" creationId="{32BC26D8-82FB-445E-AA49-62A77D7C1EE0}"/>
          </ac:spMkLst>
        </pc:spChg>
        <pc:spChg chg="add">
          <ac:chgData name="Sarah Gothard" userId="0e53f415fda5f162" providerId="LiveId" clId="{BF8C0F6B-463E-4910-8362-ABAF657FF64E}" dt="2019-09-28T20:21:59.952" v="9" actId="26606"/>
          <ac:spMkLst>
            <pc:docMk/>
            <pc:sldMk cId="3151072064" sldId="268"/>
            <ac:spMk id="13" creationId="{CB44330D-EA18-4254-AA95-EB49948539B8}"/>
          </ac:spMkLst>
        </pc:spChg>
        <pc:picChg chg="mod">
          <ac:chgData name="Sarah Gothard" userId="0e53f415fda5f162" providerId="LiveId" clId="{BF8C0F6B-463E-4910-8362-ABAF657FF64E}" dt="2019-09-28T20:21:59.952" v="9" actId="26606"/>
          <ac:picMkLst>
            <pc:docMk/>
            <pc:sldMk cId="3151072064" sldId="268"/>
            <ac:picMk id="6" creationId="{6BFA7E17-2095-43E3-95FE-6314E60F0C61}"/>
          </ac:picMkLst>
        </pc:picChg>
      </pc:sldChg>
      <pc:sldChg chg="addSp modSp mod setBg">
        <pc:chgData name="Sarah Gothard" userId="0e53f415fda5f162" providerId="LiveId" clId="{BF8C0F6B-463E-4910-8362-ABAF657FF64E}" dt="2019-09-28T20:22:02.800" v="10" actId="26606"/>
        <pc:sldMkLst>
          <pc:docMk/>
          <pc:sldMk cId="4195993198" sldId="269"/>
        </pc:sldMkLst>
        <pc:spChg chg="mod ord">
          <ac:chgData name="Sarah Gothard" userId="0e53f415fda5f162" providerId="LiveId" clId="{BF8C0F6B-463E-4910-8362-ABAF657FF64E}" dt="2019-09-28T20:22:02.800" v="10" actId="26606"/>
          <ac:spMkLst>
            <pc:docMk/>
            <pc:sldMk cId="4195993198" sldId="269"/>
            <ac:spMk id="4" creationId="{BECE93DA-07A3-4639-80F9-0AA86B48359D}"/>
          </ac:spMkLst>
        </pc:spChg>
        <pc:spChg chg="add">
          <ac:chgData name="Sarah Gothard" userId="0e53f415fda5f162" providerId="LiveId" clId="{BF8C0F6B-463E-4910-8362-ABAF657FF64E}" dt="2019-09-28T20:22:02.800" v="10" actId="26606"/>
          <ac:spMkLst>
            <pc:docMk/>
            <pc:sldMk cId="4195993198" sldId="269"/>
            <ac:spMk id="9" creationId="{32BC26D8-82FB-445E-AA49-62A77D7C1EE0}"/>
          </ac:spMkLst>
        </pc:spChg>
        <pc:spChg chg="add">
          <ac:chgData name="Sarah Gothard" userId="0e53f415fda5f162" providerId="LiveId" clId="{BF8C0F6B-463E-4910-8362-ABAF657FF64E}" dt="2019-09-28T20:22:02.800" v="10" actId="26606"/>
          <ac:spMkLst>
            <pc:docMk/>
            <pc:sldMk cId="4195993198" sldId="269"/>
            <ac:spMk id="11" creationId="{CB44330D-EA18-4254-AA95-EB49948539B8}"/>
          </ac:spMkLst>
        </pc:spChg>
        <pc:picChg chg="mod">
          <ac:chgData name="Sarah Gothard" userId="0e53f415fda5f162" providerId="LiveId" clId="{BF8C0F6B-463E-4910-8362-ABAF657FF64E}" dt="2019-09-28T20:22:02.800" v="10" actId="26606"/>
          <ac:picMkLst>
            <pc:docMk/>
            <pc:sldMk cId="4195993198" sldId="269"/>
            <ac:picMk id="2" creationId="{C7BB09A0-2336-468A-A313-9B5F9A3E7823}"/>
          </ac:picMkLst>
        </pc:picChg>
      </pc:sldChg>
      <pc:sldChg chg="addSp modSp mod setBg">
        <pc:chgData name="Sarah Gothard" userId="0e53f415fda5f162" providerId="LiveId" clId="{BF8C0F6B-463E-4910-8362-ABAF657FF64E}" dt="2019-09-28T20:22:21.982" v="14" actId="26606"/>
        <pc:sldMkLst>
          <pc:docMk/>
          <pc:sldMk cId="430691950" sldId="270"/>
        </pc:sldMkLst>
        <pc:spChg chg="mod ord">
          <ac:chgData name="Sarah Gothard" userId="0e53f415fda5f162" providerId="LiveId" clId="{BF8C0F6B-463E-4910-8362-ABAF657FF64E}" dt="2019-09-28T20:22:21.982" v="14" actId="26606"/>
          <ac:spMkLst>
            <pc:docMk/>
            <pc:sldMk cId="430691950" sldId="270"/>
            <ac:spMk id="4" creationId="{BECE93DA-07A3-4639-80F9-0AA86B48359D}"/>
          </ac:spMkLst>
        </pc:spChg>
        <pc:spChg chg="add">
          <ac:chgData name="Sarah Gothard" userId="0e53f415fda5f162" providerId="LiveId" clId="{BF8C0F6B-463E-4910-8362-ABAF657FF64E}" dt="2019-09-28T20:22:21.982" v="14" actId="26606"/>
          <ac:spMkLst>
            <pc:docMk/>
            <pc:sldMk cId="430691950" sldId="270"/>
            <ac:spMk id="11" creationId="{32BC26D8-82FB-445E-AA49-62A77D7C1EE0}"/>
          </ac:spMkLst>
        </pc:spChg>
        <pc:spChg chg="add">
          <ac:chgData name="Sarah Gothard" userId="0e53f415fda5f162" providerId="LiveId" clId="{BF8C0F6B-463E-4910-8362-ABAF657FF64E}" dt="2019-09-28T20:22:21.982" v="14" actId="26606"/>
          <ac:spMkLst>
            <pc:docMk/>
            <pc:sldMk cId="430691950" sldId="270"/>
            <ac:spMk id="13" creationId="{CB44330D-EA18-4254-AA95-EB49948539B8}"/>
          </ac:spMkLst>
        </pc:spChg>
        <pc:picChg chg="mod">
          <ac:chgData name="Sarah Gothard" userId="0e53f415fda5f162" providerId="LiveId" clId="{BF8C0F6B-463E-4910-8362-ABAF657FF64E}" dt="2019-09-28T20:22:21.982" v="14" actId="26606"/>
          <ac:picMkLst>
            <pc:docMk/>
            <pc:sldMk cId="430691950" sldId="270"/>
            <ac:picMk id="6" creationId="{6BFA7E17-2095-43E3-95FE-6314E60F0C61}"/>
          </ac:picMkLst>
        </pc:picChg>
      </pc:sldChg>
      <pc:sldChg chg="addSp modSp mod setBg">
        <pc:chgData name="Sarah Gothard" userId="0e53f415fda5f162" providerId="LiveId" clId="{BF8C0F6B-463E-4910-8362-ABAF657FF64E}" dt="2019-09-28T20:22:24.658" v="15" actId="26606"/>
        <pc:sldMkLst>
          <pc:docMk/>
          <pc:sldMk cId="3936479723" sldId="271"/>
        </pc:sldMkLst>
        <pc:spChg chg="mod ord">
          <ac:chgData name="Sarah Gothard" userId="0e53f415fda5f162" providerId="LiveId" clId="{BF8C0F6B-463E-4910-8362-ABAF657FF64E}" dt="2019-09-28T20:22:24.658" v="15" actId="26606"/>
          <ac:spMkLst>
            <pc:docMk/>
            <pc:sldMk cId="3936479723" sldId="271"/>
            <ac:spMk id="4" creationId="{BECE93DA-07A3-4639-80F9-0AA86B48359D}"/>
          </ac:spMkLst>
        </pc:spChg>
        <pc:spChg chg="add">
          <ac:chgData name="Sarah Gothard" userId="0e53f415fda5f162" providerId="LiveId" clId="{BF8C0F6B-463E-4910-8362-ABAF657FF64E}" dt="2019-09-28T20:22:24.658" v="15" actId="26606"/>
          <ac:spMkLst>
            <pc:docMk/>
            <pc:sldMk cId="3936479723" sldId="271"/>
            <ac:spMk id="9" creationId="{32BC26D8-82FB-445E-AA49-62A77D7C1EE0}"/>
          </ac:spMkLst>
        </pc:spChg>
        <pc:spChg chg="add">
          <ac:chgData name="Sarah Gothard" userId="0e53f415fda5f162" providerId="LiveId" clId="{BF8C0F6B-463E-4910-8362-ABAF657FF64E}" dt="2019-09-28T20:22:24.658" v="15" actId="26606"/>
          <ac:spMkLst>
            <pc:docMk/>
            <pc:sldMk cId="3936479723" sldId="271"/>
            <ac:spMk id="11" creationId="{CB44330D-EA18-4254-AA95-EB49948539B8}"/>
          </ac:spMkLst>
        </pc:spChg>
        <pc:picChg chg="mod">
          <ac:chgData name="Sarah Gothard" userId="0e53f415fda5f162" providerId="LiveId" clId="{BF8C0F6B-463E-4910-8362-ABAF657FF64E}" dt="2019-09-28T20:22:24.658" v="15" actId="26606"/>
          <ac:picMkLst>
            <pc:docMk/>
            <pc:sldMk cId="3936479723" sldId="271"/>
            <ac:picMk id="2" creationId="{C7BB09A0-2336-468A-A313-9B5F9A3E7823}"/>
          </ac:picMkLst>
        </pc:picChg>
      </pc:sldChg>
      <pc:sldChg chg="addSp modSp mod setBg">
        <pc:chgData name="Sarah Gothard" userId="0e53f415fda5f162" providerId="LiveId" clId="{BF8C0F6B-463E-4910-8362-ABAF657FF64E}" dt="2019-09-28T20:22:17.653" v="13" actId="26606"/>
        <pc:sldMkLst>
          <pc:docMk/>
          <pc:sldMk cId="1310571209" sldId="272"/>
        </pc:sldMkLst>
        <pc:spChg chg="mod ord">
          <ac:chgData name="Sarah Gothard" userId="0e53f415fda5f162" providerId="LiveId" clId="{BF8C0F6B-463E-4910-8362-ABAF657FF64E}" dt="2019-09-28T20:22:17.653" v="13" actId="26606"/>
          <ac:spMkLst>
            <pc:docMk/>
            <pc:sldMk cId="1310571209" sldId="272"/>
            <ac:spMk id="4" creationId="{BECE93DA-07A3-4639-80F9-0AA86B48359D}"/>
          </ac:spMkLst>
        </pc:spChg>
        <pc:spChg chg="add">
          <ac:chgData name="Sarah Gothard" userId="0e53f415fda5f162" providerId="LiveId" clId="{BF8C0F6B-463E-4910-8362-ABAF657FF64E}" dt="2019-09-28T20:22:17.653" v="13" actId="26606"/>
          <ac:spMkLst>
            <pc:docMk/>
            <pc:sldMk cId="1310571209" sldId="272"/>
            <ac:spMk id="9" creationId="{32BC26D8-82FB-445E-AA49-62A77D7C1EE0}"/>
          </ac:spMkLst>
        </pc:spChg>
        <pc:spChg chg="add">
          <ac:chgData name="Sarah Gothard" userId="0e53f415fda5f162" providerId="LiveId" clId="{BF8C0F6B-463E-4910-8362-ABAF657FF64E}" dt="2019-09-28T20:22:17.653" v="13" actId="26606"/>
          <ac:spMkLst>
            <pc:docMk/>
            <pc:sldMk cId="1310571209" sldId="272"/>
            <ac:spMk id="11" creationId="{CB44330D-EA18-4254-AA95-EB49948539B8}"/>
          </ac:spMkLst>
        </pc:spChg>
        <pc:picChg chg="mod">
          <ac:chgData name="Sarah Gothard" userId="0e53f415fda5f162" providerId="LiveId" clId="{BF8C0F6B-463E-4910-8362-ABAF657FF64E}" dt="2019-09-28T20:22:17.653" v="13" actId="26606"/>
          <ac:picMkLst>
            <pc:docMk/>
            <pc:sldMk cId="1310571209" sldId="272"/>
            <ac:picMk id="2" creationId="{E241BF96-7C4E-4101-8315-DE807CD6DAA4}"/>
          </ac:picMkLst>
        </pc:picChg>
      </pc:sldChg>
      <pc:sldChg chg="addSp modSp mod setBg">
        <pc:chgData name="Sarah Gothard" userId="0e53f415fda5f162" providerId="LiveId" clId="{BF8C0F6B-463E-4910-8362-ABAF657FF64E}" dt="2019-09-28T20:21:47.635" v="7" actId="26606"/>
        <pc:sldMkLst>
          <pc:docMk/>
          <pc:sldMk cId="447652507" sldId="273"/>
        </pc:sldMkLst>
        <pc:spChg chg="mod ord">
          <ac:chgData name="Sarah Gothard" userId="0e53f415fda5f162" providerId="LiveId" clId="{BF8C0F6B-463E-4910-8362-ABAF657FF64E}" dt="2019-09-28T20:21:47.635" v="7" actId="26606"/>
          <ac:spMkLst>
            <pc:docMk/>
            <pc:sldMk cId="447652507" sldId="273"/>
            <ac:spMk id="4" creationId="{BECE93DA-07A3-4639-80F9-0AA86B48359D}"/>
          </ac:spMkLst>
        </pc:spChg>
        <pc:spChg chg="add">
          <ac:chgData name="Sarah Gothard" userId="0e53f415fda5f162" providerId="LiveId" clId="{BF8C0F6B-463E-4910-8362-ABAF657FF64E}" dt="2019-09-28T20:21:47.635" v="7" actId="26606"/>
          <ac:spMkLst>
            <pc:docMk/>
            <pc:sldMk cId="447652507" sldId="273"/>
            <ac:spMk id="9" creationId="{32BC26D8-82FB-445E-AA49-62A77D7C1EE0}"/>
          </ac:spMkLst>
        </pc:spChg>
        <pc:spChg chg="add">
          <ac:chgData name="Sarah Gothard" userId="0e53f415fda5f162" providerId="LiveId" clId="{BF8C0F6B-463E-4910-8362-ABAF657FF64E}" dt="2019-09-28T20:21:47.635" v="7" actId="26606"/>
          <ac:spMkLst>
            <pc:docMk/>
            <pc:sldMk cId="447652507" sldId="273"/>
            <ac:spMk id="11" creationId="{CB44330D-EA18-4254-AA95-EB49948539B8}"/>
          </ac:spMkLst>
        </pc:spChg>
        <pc:picChg chg="mod">
          <ac:chgData name="Sarah Gothard" userId="0e53f415fda5f162" providerId="LiveId" clId="{BF8C0F6B-463E-4910-8362-ABAF657FF64E}" dt="2019-09-28T20:21:47.635" v="7" actId="26606"/>
          <ac:picMkLst>
            <pc:docMk/>
            <pc:sldMk cId="447652507" sldId="273"/>
            <ac:picMk id="2" creationId="{DCB2FBCC-5FE3-48EE-A463-01C60939A1A2}"/>
          </ac:picMkLst>
        </pc:picChg>
      </pc:sldChg>
      <pc:sldChg chg="addSp modSp mod setBg">
        <pc:chgData name="Sarah Gothard" userId="0e53f415fda5f162" providerId="LiveId" clId="{BF8C0F6B-463E-4910-8362-ABAF657FF64E}" dt="2019-09-28T20:21:31.196" v="2" actId="26606"/>
        <pc:sldMkLst>
          <pc:docMk/>
          <pc:sldMk cId="3238578162" sldId="274"/>
        </pc:sldMkLst>
        <pc:spChg chg="mod ord">
          <ac:chgData name="Sarah Gothard" userId="0e53f415fda5f162" providerId="LiveId" clId="{BF8C0F6B-463E-4910-8362-ABAF657FF64E}" dt="2019-09-28T20:21:31.196" v="2" actId="26606"/>
          <ac:spMkLst>
            <pc:docMk/>
            <pc:sldMk cId="3238578162" sldId="274"/>
            <ac:spMk id="4" creationId="{BECE93DA-07A3-4639-80F9-0AA86B48359D}"/>
          </ac:spMkLst>
        </pc:spChg>
        <pc:spChg chg="add">
          <ac:chgData name="Sarah Gothard" userId="0e53f415fda5f162" providerId="LiveId" clId="{BF8C0F6B-463E-4910-8362-ABAF657FF64E}" dt="2019-09-28T20:21:31.196" v="2" actId="26606"/>
          <ac:spMkLst>
            <pc:docMk/>
            <pc:sldMk cId="3238578162" sldId="274"/>
            <ac:spMk id="9" creationId="{32BC26D8-82FB-445E-AA49-62A77D7C1EE0}"/>
          </ac:spMkLst>
        </pc:spChg>
        <pc:spChg chg="add">
          <ac:chgData name="Sarah Gothard" userId="0e53f415fda5f162" providerId="LiveId" clId="{BF8C0F6B-463E-4910-8362-ABAF657FF64E}" dt="2019-09-28T20:21:31.196" v="2" actId="26606"/>
          <ac:spMkLst>
            <pc:docMk/>
            <pc:sldMk cId="3238578162" sldId="274"/>
            <ac:spMk id="11" creationId="{CB44330D-EA18-4254-AA95-EB49948539B8}"/>
          </ac:spMkLst>
        </pc:spChg>
        <pc:picChg chg="mod">
          <ac:chgData name="Sarah Gothard" userId="0e53f415fda5f162" providerId="LiveId" clId="{BF8C0F6B-463E-4910-8362-ABAF657FF64E}" dt="2019-09-28T20:21:31.196" v="2" actId="26606"/>
          <ac:picMkLst>
            <pc:docMk/>
            <pc:sldMk cId="3238578162" sldId="274"/>
            <ac:picMk id="2" creationId="{09A64FFB-A666-4414-88A2-5BC596C29D0E}"/>
          </ac:picMkLst>
        </pc:picChg>
      </pc:sldChg>
    </pc:docChg>
  </pc:docChgLst>
  <pc:docChgLst>
    <pc:chgData name="Sarah Gothard" userId="0e53f415fda5f162" providerId="LiveId" clId="{B281E64E-49EA-466E-8AC9-49F8C8DA3277}"/>
    <pc:docChg chg="custSel addSld delSld modSld sldOrd modMainMaster">
      <pc:chgData name="Sarah Gothard" userId="0e53f415fda5f162" providerId="LiveId" clId="{B281E64E-49EA-466E-8AC9-49F8C8DA3277}" dt="2019-09-07T22:04:15.243" v="97" actId="1036"/>
      <pc:docMkLst>
        <pc:docMk/>
      </pc:docMkLst>
      <pc:sldChg chg="addSp delSp modSp">
        <pc:chgData name="Sarah Gothard" userId="0e53f415fda5f162" providerId="LiveId" clId="{B281E64E-49EA-466E-8AC9-49F8C8DA3277}" dt="2019-09-07T21:18:19.302" v="75"/>
        <pc:sldMkLst>
          <pc:docMk/>
          <pc:sldMk cId="2211167003" sldId="257"/>
        </pc:sldMkLst>
        <pc:spChg chg="mod">
          <ac:chgData name="Sarah Gothard" userId="0e53f415fda5f162" providerId="LiveId" clId="{B281E64E-49EA-466E-8AC9-49F8C8DA3277}" dt="2019-09-07T21:17:24.152" v="36" actId="1036"/>
          <ac:spMkLst>
            <pc:docMk/>
            <pc:sldMk cId="2211167003" sldId="257"/>
            <ac:spMk id="5" creationId="{B35277B3-F2AB-47E8-A410-E4DFF7CB251C}"/>
          </ac:spMkLst>
        </pc:spChg>
        <pc:picChg chg="del mod">
          <ac:chgData name="Sarah Gothard" userId="0e53f415fda5f162" providerId="LiveId" clId="{B281E64E-49EA-466E-8AC9-49F8C8DA3277}" dt="2019-09-07T21:17:18.652" v="1" actId="478"/>
          <ac:picMkLst>
            <pc:docMk/>
            <pc:sldMk cId="2211167003" sldId="257"/>
            <ac:picMk id="2" creationId="{ED4DDDF3-5870-47EB-A41B-C0A960F02AD8}"/>
          </ac:picMkLst>
        </pc:picChg>
        <pc:picChg chg="add">
          <ac:chgData name="Sarah Gothard" userId="0e53f415fda5f162" providerId="LiveId" clId="{B281E64E-49EA-466E-8AC9-49F8C8DA3277}" dt="2019-09-07T21:18:19.302" v="75"/>
          <ac:picMkLst>
            <pc:docMk/>
            <pc:sldMk cId="2211167003" sldId="257"/>
            <ac:picMk id="3" creationId="{548AE0FC-FAEC-40AA-BB67-8B3070D72755}"/>
          </ac:picMkLst>
        </pc:picChg>
      </pc:sldChg>
      <pc:sldChg chg="addSp delSp modSp ord">
        <pc:chgData name="Sarah Gothard" userId="0e53f415fda5f162" providerId="LiveId" clId="{B281E64E-49EA-466E-8AC9-49F8C8DA3277}" dt="2019-09-07T21:20:15.378" v="78"/>
        <pc:sldMkLst>
          <pc:docMk/>
          <pc:sldMk cId="3340405352" sldId="258"/>
        </pc:sldMkLst>
        <pc:spChg chg="add del mod">
          <ac:chgData name="Sarah Gothard" userId="0e53f415fda5f162" providerId="LiveId" clId="{B281E64E-49EA-466E-8AC9-49F8C8DA3277}" dt="2019-09-07T21:17:29.324" v="38" actId="478"/>
          <ac:spMkLst>
            <pc:docMk/>
            <pc:sldMk cId="3340405352" sldId="258"/>
            <ac:spMk id="3" creationId="{698239B8-9E8B-499E-A417-6FF3F92EFD19}"/>
          </ac:spMkLst>
        </pc:spChg>
        <pc:spChg chg="mod">
          <ac:chgData name="Sarah Gothard" userId="0e53f415fda5f162" providerId="LiveId" clId="{B281E64E-49EA-466E-8AC9-49F8C8DA3277}" dt="2019-09-07T21:17:33.480" v="54" actId="1036"/>
          <ac:spMkLst>
            <pc:docMk/>
            <pc:sldMk cId="3340405352" sldId="258"/>
            <ac:spMk id="4" creationId="{BECE93DA-07A3-4639-80F9-0AA86B48359D}"/>
          </ac:spMkLst>
        </pc:spChg>
        <pc:picChg chg="del mod">
          <ac:chgData name="Sarah Gothard" userId="0e53f415fda5f162" providerId="LiveId" clId="{B281E64E-49EA-466E-8AC9-49F8C8DA3277}" dt="2019-09-07T21:17:26.699" v="37" actId="478"/>
          <ac:picMkLst>
            <pc:docMk/>
            <pc:sldMk cId="3340405352" sldId="258"/>
            <ac:picMk id="5" creationId="{55A6E5B0-5CC5-4E37-8F04-88374846A083}"/>
          </ac:picMkLst>
        </pc:picChg>
        <pc:picChg chg="add">
          <ac:chgData name="Sarah Gothard" userId="0e53f415fda5f162" providerId="LiveId" clId="{B281E64E-49EA-466E-8AC9-49F8C8DA3277}" dt="2019-09-07T21:19:32.019" v="76"/>
          <ac:picMkLst>
            <pc:docMk/>
            <pc:sldMk cId="3340405352" sldId="258"/>
            <ac:picMk id="6" creationId="{6BFA7E17-2095-43E3-95FE-6314E60F0C61}"/>
          </ac:picMkLst>
        </pc:picChg>
      </pc:sldChg>
      <pc:sldChg chg="addSp add ord">
        <pc:chgData name="Sarah Gothard" userId="0e53f415fda5f162" providerId="LiveId" clId="{B281E64E-49EA-466E-8AC9-49F8C8DA3277}" dt="2019-09-07T21:20:15.378" v="78"/>
        <pc:sldMkLst>
          <pc:docMk/>
          <pc:sldMk cId="2578042994" sldId="259"/>
        </pc:sldMkLst>
        <pc:picChg chg="add">
          <ac:chgData name="Sarah Gothard" userId="0e53f415fda5f162" providerId="LiveId" clId="{B281E64E-49EA-466E-8AC9-49F8C8DA3277}" dt="2019-09-07T21:19:45.863" v="77"/>
          <ac:picMkLst>
            <pc:docMk/>
            <pc:sldMk cId="2578042994" sldId="259"/>
            <ac:picMk id="2" creationId="{C7BB09A0-2336-468A-A313-9B5F9A3E7823}"/>
          </ac:picMkLst>
        </pc:picChg>
      </pc:sldChg>
      <pc:sldChg chg="addSp add">
        <pc:chgData name="Sarah Gothard" userId="0e53f415fda5f162" providerId="LiveId" clId="{B281E64E-49EA-466E-8AC9-49F8C8DA3277}" dt="2019-09-07T21:55:52.731" v="86"/>
        <pc:sldMkLst>
          <pc:docMk/>
          <pc:sldMk cId="359729941" sldId="260"/>
        </pc:sldMkLst>
        <pc:picChg chg="add">
          <ac:chgData name="Sarah Gothard" userId="0e53f415fda5f162" providerId="LiveId" clId="{B281E64E-49EA-466E-8AC9-49F8C8DA3277}" dt="2019-09-07T21:55:52.731" v="86"/>
          <ac:picMkLst>
            <pc:docMk/>
            <pc:sldMk cId="359729941" sldId="260"/>
            <ac:picMk id="2" creationId="{C3BD9DC1-C80A-4DD6-A622-445E53FC9425}"/>
          </ac:picMkLst>
        </pc:picChg>
      </pc:sldChg>
      <pc:sldChg chg="addSp add">
        <pc:chgData name="Sarah Gothard" userId="0e53f415fda5f162" providerId="LiveId" clId="{B281E64E-49EA-466E-8AC9-49F8C8DA3277}" dt="2019-09-07T22:03:30.353" v="92"/>
        <pc:sldMkLst>
          <pc:docMk/>
          <pc:sldMk cId="3843051176" sldId="261"/>
        </pc:sldMkLst>
        <pc:picChg chg="add">
          <ac:chgData name="Sarah Gothard" userId="0e53f415fda5f162" providerId="LiveId" clId="{B281E64E-49EA-466E-8AC9-49F8C8DA3277}" dt="2019-09-07T22:03:30.353" v="92"/>
          <ac:picMkLst>
            <pc:docMk/>
            <pc:sldMk cId="3843051176" sldId="261"/>
            <ac:picMk id="2" creationId="{FEFF72DF-4DE6-4FCE-8559-AD7C076215ED}"/>
          </ac:picMkLst>
        </pc:picChg>
      </pc:sldChg>
      <pc:sldChg chg="addSp add">
        <pc:chgData name="Sarah Gothard" userId="0e53f415fda5f162" providerId="LiveId" clId="{B281E64E-49EA-466E-8AC9-49F8C8DA3277}" dt="2019-09-07T21:58:15.415" v="87"/>
        <pc:sldMkLst>
          <pc:docMk/>
          <pc:sldMk cId="3523155745" sldId="262"/>
        </pc:sldMkLst>
        <pc:picChg chg="add">
          <ac:chgData name="Sarah Gothard" userId="0e53f415fda5f162" providerId="LiveId" clId="{B281E64E-49EA-466E-8AC9-49F8C8DA3277}" dt="2019-09-07T21:58:15.415" v="87"/>
          <ac:picMkLst>
            <pc:docMk/>
            <pc:sldMk cId="3523155745" sldId="262"/>
            <ac:picMk id="2" creationId="{5D21A9AB-8847-445E-9A92-12718F5907D8}"/>
          </ac:picMkLst>
        </pc:picChg>
      </pc:sldChg>
      <pc:sldChg chg="addSp add">
        <pc:chgData name="Sarah Gothard" userId="0e53f415fda5f162" providerId="LiveId" clId="{B281E64E-49EA-466E-8AC9-49F8C8DA3277}" dt="2019-09-07T22:03:49.931" v="93"/>
        <pc:sldMkLst>
          <pc:docMk/>
          <pc:sldMk cId="3713709920" sldId="263"/>
        </pc:sldMkLst>
        <pc:picChg chg="add">
          <ac:chgData name="Sarah Gothard" userId="0e53f415fda5f162" providerId="LiveId" clId="{B281E64E-49EA-466E-8AC9-49F8C8DA3277}" dt="2019-09-07T22:03:49.931" v="93"/>
          <ac:picMkLst>
            <pc:docMk/>
            <pc:sldMk cId="3713709920" sldId="263"/>
            <ac:picMk id="2" creationId="{3CCB4519-C60B-4C6E-B100-42C59D1B6C6E}"/>
          </ac:picMkLst>
        </pc:picChg>
      </pc:sldChg>
      <pc:sldChg chg="addSp add">
        <pc:chgData name="Sarah Gothard" userId="0e53f415fda5f162" providerId="LiveId" clId="{B281E64E-49EA-466E-8AC9-49F8C8DA3277}" dt="2019-09-07T21:59:12.601" v="88"/>
        <pc:sldMkLst>
          <pc:docMk/>
          <pc:sldMk cId="1793238166" sldId="264"/>
        </pc:sldMkLst>
        <pc:picChg chg="add">
          <ac:chgData name="Sarah Gothard" userId="0e53f415fda5f162" providerId="LiveId" clId="{B281E64E-49EA-466E-8AC9-49F8C8DA3277}" dt="2019-09-07T21:59:12.601" v="88"/>
          <ac:picMkLst>
            <pc:docMk/>
            <pc:sldMk cId="1793238166" sldId="264"/>
            <ac:picMk id="2" creationId="{8353C7C1-7B12-4602-A3D2-0B4826AFEA2D}"/>
          </ac:picMkLst>
        </pc:picChg>
      </pc:sldChg>
      <pc:sldChg chg="addSp add">
        <pc:chgData name="Sarah Gothard" userId="0e53f415fda5f162" providerId="LiveId" clId="{B281E64E-49EA-466E-8AC9-49F8C8DA3277}" dt="2019-09-07T22:02:50.683" v="91"/>
        <pc:sldMkLst>
          <pc:docMk/>
          <pc:sldMk cId="3387224852" sldId="265"/>
        </pc:sldMkLst>
        <pc:picChg chg="add">
          <ac:chgData name="Sarah Gothard" userId="0e53f415fda5f162" providerId="LiveId" clId="{B281E64E-49EA-466E-8AC9-49F8C8DA3277}" dt="2019-09-07T22:02:50.683" v="91"/>
          <ac:picMkLst>
            <pc:docMk/>
            <pc:sldMk cId="3387224852" sldId="265"/>
            <ac:picMk id="2" creationId="{07D613AD-EE86-43B5-AB08-E6FD3C9756A2}"/>
          </ac:picMkLst>
        </pc:picChg>
      </pc:sldChg>
      <pc:sldChg chg="add">
        <pc:chgData name="Sarah Gothard" userId="0e53f415fda5f162" providerId="LiveId" clId="{B281E64E-49EA-466E-8AC9-49F8C8DA3277}" dt="2019-09-07T21:20:21.581" v="79"/>
        <pc:sldMkLst>
          <pc:docMk/>
          <pc:sldMk cId="3151072064" sldId="268"/>
        </pc:sldMkLst>
      </pc:sldChg>
      <pc:sldChg chg="add">
        <pc:chgData name="Sarah Gothard" userId="0e53f415fda5f162" providerId="LiveId" clId="{B281E64E-49EA-466E-8AC9-49F8C8DA3277}" dt="2019-09-07T21:20:21.581" v="79"/>
        <pc:sldMkLst>
          <pc:docMk/>
          <pc:sldMk cId="4195993198" sldId="269"/>
        </pc:sldMkLst>
      </pc:sldChg>
      <pc:sldChg chg="add">
        <pc:chgData name="Sarah Gothard" userId="0e53f415fda5f162" providerId="LiveId" clId="{B281E64E-49EA-466E-8AC9-49F8C8DA3277}" dt="2019-09-07T21:20:24.643" v="80"/>
        <pc:sldMkLst>
          <pc:docMk/>
          <pc:sldMk cId="430691950" sldId="270"/>
        </pc:sldMkLst>
      </pc:sldChg>
      <pc:sldChg chg="add">
        <pc:chgData name="Sarah Gothard" userId="0e53f415fda5f162" providerId="LiveId" clId="{B281E64E-49EA-466E-8AC9-49F8C8DA3277}" dt="2019-09-07T21:20:24.643" v="80"/>
        <pc:sldMkLst>
          <pc:docMk/>
          <pc:sldMk cId="3936479723" sldId="271"/>
        </pc:sldMkLst>
      </pc:sldChg>
      <pc:sldChg chg="addSp modSp add">
        <pc:chgData name="Sarah Gothard" userId="0e53f415fda5f162" providerId="LiveId" clId="{B281E64E-49EA-466E-8AC9-49F8C8DA3277}" dt="2019-09-07T22:04:15.243" v="97" actId="1036"/>
        <pc:sldMkLst>
          <pc:docMk/>
          <pc:sldMk cId="1310571209" sldId="272"/>
        </pc:sldMkLst>
        <pc:picChg chg="add mod">
          <ac:chgData name="Sarah Gothard" userId="0e53f415fda5f162" providerId="LiveId" clId="{B281E64E-49EA-466E-8AC9-49F8C8DA3277}" dt="2019-09-07T22:04:15.243" v="97" actId="1036"/>
          <ac:picMkLst>
            <pc:docMk/>
            <pc:sldMk cId="1310571209" sldId="272"/>
            <ac:picMk id="2" creationId="{E241BF96-7C4E-4101-8315-DE807CD6DAA4}"/>
          </ac:picMkLst>
        </pc:picChg>
      </pc:sldChg>
      <pc:sldChg chg="addSp add">
        <pc:chgData name="Sarah Gothard" userId="0e53f415fda5f162" providerId="LiveId" clId="{B281E64E-49EA-466E-8AC9-49F8C8DA3277}" dt="2019-09-07T22:01:51.778" v="90"/>
        <pc:sldMkLst>
          <pc:docMk/>
          <pc:sldMk cId="447652507" sldId="273"/>
        </pc:sldMkLst>
        <pc:picChg chg="add">
          <ac:chgData name="Sarah Gothard" userId="0e53f415fda5f162" providerId="LiveId" clId="{B281E64E-49EA-466E-8AC9-49F8C8DA3277}" dt="2019-09-07T22:01:51.778" v="90"/>
          <ac:picMkLst>
            <pc:docMk/>
            <pc:sldMk cId="447652507" sldId="273"/>
            <ac:picMk id="2" creationId="{DCB2FBCC-5FE3-48EE-A463-01C60939A1A2}"/>
          </ac:picMkLst>
        </pc:picChg>
      </pc:sldChg>
      <pc:sldChg chg="addSp add">
        <pc:chgData name="Sarah Gothard" userId="0e53f415fda5f162" providerId="LiveId" clId="{B281E64E-49EA-466E-8AC9-49F8C8DA3277}" dt="2019-09-07T22:00:53.431" v="89"/>
        <pc:sldMkLst>
          <pc:docMk/>
          <pc:sldMk cId="3238578162" sldId="274"/>
        </pc:sldMkLst>
        <pc:picChg chg="add">
          <ac:chgData name="Sarah Gothard" userId="0e53f415fda5f162" providerId="LiveId" clId="{B281E64E-49EA-466E-8AC9-49F8C8DA3277}" dt="2019-09-07T22:00:53.431" v="89"/>
          <ac:picMkLst>
            <pc:docMk/>
            <pc:sldMk cId="3238578162" sldId="274"/>
            <ac:picMk id="2" creationId="{09A64FFB-A666-4414-88A2-5BC596C29D0E}"/>
          </ac:picMkLst>
        </pc:picChg>
      </pc:sldChg>
      <pc:sldMasterChg chg="modTransition modSldLayout">
        <pc:chgData name="Sarah Gothard" userId="0e53f415fda5f162" providerId="LiveId" clId="{B281E64E-49EA-466E-8AC9-49F8C8DA3277}" dt="2019-09-07T21:17:16.855" v="0"/>
        <pc:sldMasterMkLst>
          <pc:docMk/>
          <pc:sldMasterMk cId="3765945488" sldId="2147483696"/>
        </pc:sldMasterMkLst>
        <pc:sldLayoutChg chg="modTransition">
          <pc:chgData name="Sarah Gothard" userId="0e53f415fda5f162" providerId="LiveId" clId="{B281E64E-49EA-466E-8AC9-49F8C8DA3277}" dt="2019-09-07T21:17:16.855" v="0"/>
          <pc:sldLayoutMkLst>
            <pc:docMk/>
            <pc:sldMasterMk cId="3765945488" sldId="2147483696"/>
            <pc:sldLayoutMk cId="2603258403" sldId="2147483697"/>
          </pc:sldLayoutMkLst>
        </pc:sldLayoutChg>
        <pc:sldLayoutChg chg="modTransition">
          <pc:chgData name="Sarah Gothard" userId="0e53f415fda5f162" providerId="LiveId" clId="{B281E64E-49EA-466E-8AC9-49F8C8DA3277}" dt="2019-09-07T21:17:16.855" v="0"/>
          <pc:sldLayoutMkLst>
            <pc:docMk/>
            <pc:sldMasterMk cId="3765945488" sldId="2147483696"/>
            <pc:sldLayoutMk cId="2876686113" sldId="2147483698"/>
          </pc:sldLayoutMkLst>
        </pc:sldLayoutChg>
        <pc:sldLayoutChg chg="modTransition">
          <pc:chgData name="Sarah Gothard" userId="0e53f415fda5f162" providerId="LiveId" clId="{B281E64E-49EA-466E-8AC9-49F8C8DA3277}" dt="2019-09-07T21:17:16.855" v="0"/>
          <pc:sldLayoutMkLst>
            <pc:docMk/>
            <pc:sldMasterMk cId="3765945488" sldId="2147483696"/>
            <pc:sldLayoutMk cId="254185560" sldId="2147483699"/>
          </pc:sldLayoutMkLst>
        </pc:sldLayoutChg>
        <pc:sldLayoutChg chg="modTransition">
          <pc:chgData name="Sarah Gothard" userId="0e53f415fda5f162" providerId="LiveId" clId="{B281E64E-49EA-466E-8AC9-49F8C8DA3277}" dt="2019-09-07T21:17:16.855" v="0"/>
          <pc:sldLayoutMkLst>
            <pc:docMk/>
            <pc:sldMasterMk cId="3765945488" sldId="2147483696"/>
            <pc:sldLayoutMk cId="608946871" sldId="2147483700"/>
          </pc:sldLayoutMkLst>
        </pc:sldLayoutChg>
        <pc:sldLayoutChg chg="modTransition">
          <pc:chgData name="Sarah Gothard" userId="0e53f415fda5f162" providerId="LiveId" clId="{B281E64E-49EA-466E-8AC9-49F8C8DA3277}" dt="2019-09-07T21:17:16.855" v="0"/>
          <pc:sldLayoutMkLst>
            <pc:docMk/>
            <pc:sldMasterMk cId="3765945488" sldId="2147483696"/>
            <pc:sldLayoutMk cId="1240414259" sldId="2147483701"/>
          </pc:sldLayoutMkLst>
        </pc:sldLayoutChg>
        <pc:sldLayoutChg chg="modTransition">
          <pc:chgData name="Sarah Gothard" userId="0e53f415fda5f162" providerId="LiveId" clId="{B281E64E-49EA-466E-8AC9-49F8C8DA3277}" dt="2019-09-07T21:17:16.855" v="0"/>
          <pc:sldLayoutMkLst>
            <pc:docMk/>
            <pc:sldMasterMk cId="3765945488" sldId="2147483696"/>
            <pc:sldLayoutMk cId="495222694" sldId="2147483702"/>
          </pc:sldLayoutMkLst>
        </pc:sldLayoutChg>
        <pc:sldLayoutChg chg="modTransition">
          <pc:chgData name="Sarah Gothard" userId="0e53f415fda5f162" providerId="LiveId" clId="{B281E64E-49EA-466E-8AC9-49F8C8DA3277}" dt="2019-09-07T21:17:16.855" v="0"/>
          <pc:sldLayoutMkLst>
            <pc:docMk/>
            <pc:sldMasterMk cId="3765945488" sldId="2147483696"/>
            <pc:sldLayoutMk cId="1423112263" sldId="2147483703"/>
          </pc:sldLayoutMkLst>
        </pc:sldLayoutChg>
        <pc:sldLayoutChg chg="modTransition">
          <pc:chgData name="Sarah Gothard" userId="0e53f415fda5f162" providerId="LiveId" clId="{B281E64E-49EA-466E-8AC9-49F8C8DA3277}" dt="2019-09-07T21:17:16.855" v="0"/>
          <pc:sldLayoutMkLst>
            <pc:docMk/>
            <pc:sldMasterMk cId="3765945488" sldId="2147483696"/>
            <pc:sldLayoutMk cId="4013002710" sldId="2147483704"/>
          </pc:sldLayoutMkLst>
        </pc:sldLayoutChg>
        <pc:sldLayoutChg chg="modTransition">
          <pc:chgData name="Sarah Gothard" userId="0e53f415fda5f162" providerId="LiveId" clId="{B281E64E-49EA-466E-8AC9-49F8C8DA3277}" dt="2019-09-07T21:17:16.855" v="0"/>
          <pc:sldLayoutMkLst>
            <pc:docMk/>
            <pc:sldMasterMk cId="3765945488" sldId="2147483696"/>
            <pc:sldLayoutMk cId="3616990478" sldId="2147483705"/>
          </pc:sldLayoutMkLst>
        </pc:sldLayoutChg>
        <pc:sldLayoutChg chg="modTransition">
          <pc:chgData name="Sarah Gothard" userId="0e53f415fda5f162" providerId="LiveId" clId="{B281E64E-49EA-466E-8AC9-49F8C8DA3277}" dt="2019-09-07T21:17:16.855" v="0"/>
          <pc:sldLayoutMkLst>
            <pc:docMk/>
            <pc:sldMasterMk cId="3765945488" sldId="2147483696"/>
            <pc:sldLayoutMk cId="2565604575" sldId="2147483706"/>
          </pc:sldLayoutMkLst>
        </pc:sldLayoutChg>
        <pc:sldLayoutChg chg="modTransition">
          <pc:chgData name="Sarah Gothard" userId="0e53f415fda5f162" providerId="LiveId" clId="{B281E64E-49EA-466E-8AC9-49F8C8DA3277}" dt="2019-09-07T21:17:16.855" v="0"/>
          <pc:sldLayoutMkLst>
            <pc:docMk/>
            <pc:sldMasterMk cId="3765945488" sldId="2147483696"/>
            <pc:sldLayoutMk cId="2506384582" sldId="2147483707"/>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11/27/2021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11/27/2021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619618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44A5E8-EBEC-488E-AE66-5DA21A38EE26}" type="datetime1">
              <a:rPr lang="en-US" smtClean="0"/>
              <a:t>11/27/2021</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603258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11/27/2021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565604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11/27/2021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506384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43AE-BA47-4254-AC12-551DD83CE10D}" type="datetime1">
              <a:rPr lang="en-US" smtClean="0"/>
              <a:t>11/27/2021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76686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11/27/2021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54185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11/27/2021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608946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11/27/2021</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240414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11/27/2021</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95222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11/27/2021</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423112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11/27/2021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013002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11/27/2021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616990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11/27/2021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376594548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12209367-5C64-4642-A9EF-A4D853EDDB30}"/>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5" name="Footer Placeholder 4">
            <a:extLst>
              <a:ext uri="{FF2B5EF4-FFF2-40B4-BE49-F238E27FC236}">
                <a16:creationId xmlns:a16="http://schemas.microsoft.com/office/drawing/2014/main" id="{B35277B3-F2AB-47E8-A410-E4DFF7CB251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 </a:t>
            </a:r>
          </a:p>
        </p:txBody>
      </p:sp>
    </p:spTree>
    <p:extLst>
      <p:ext uri="{BB962C8B-B14F-4D97-AF65-F5344CB8AC3E}">
        <p14:creationId xmlns:p14="http://schemas.microsoft.com/office/powerpoint/2010/main" val="22111670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a:extLst>
              <a:ext uri="{FF2B5EF4-FFF2-40B4-BE49-F238E27FC236}">
                <a16:creationId xmlns:a16="http://schemas.microsoft.com/office/drawing/2014/main" id="{F4253818-91BE-4B44-B0B5-111B883C86DE}"/>
              </a:ext>
            </a:extLst>
          </p:cNvPr>
          <p:cNvPicPr>
            <a:picLocks noGrp="1" noChangeAspect="1"/>
          </p:cNvPicPr>
          <p:nvPr>
            <p:ph idx="1"/>
          </p:nvPr>
        </p:nvPicPr>
        <p:blipFill>
          <a:blip r:embed="rId2"/>
          <a:stretch>
            <a:fillRect/>
          </a:stretch>
        </p:blipFill>
        <p:spPr>
          <a:xfrm>
            <a:off x="889397" y="643467"/>
            <a:ext cx="10413205" cy="5571066"/>
          </a:xfrm>
          <a:prstGeom prst="rect">
            <a:avLst/>
          </a:prstGeom>
        </p:spPr>
      </p:pic>
      <p:sp>
        <p:nvSpPr>
          <p:cNvPr id="4" name="Footer Placeholder 3">
            <a:extLst>
              <a:ext uri="{FF2B5EF4-FFF2-40B4-BE49-F238E27FC236}">
                <a16:creationId xmlns:a16="http://schemas.microsoft.com/office/drawing/2014/main" id="{A5D4B3E3-3C36-4FF5-96AA-EB1DD04FE7A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16464407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F9B7BD58-0AC9-4149-AD49-9AC17C0CC471}"/>
              </a:ext>
            </a:extLst>
          </p:cNvPr>
          <p:cNvPicPr>
            <a:picLocks noChangeAspect="1"/>
          </p:cNvPicPr>
          <p:nvPr/>
        </p:nvPicPr>
        <p:blipFill>
          <a:blip r:embed="rId2"/>
          <a:stretch>
            <a:fillRect/>
          </a:stretch>
        </p:blipFill>
        <p:spPr>
          <a:xfrm>
            <a:off x="913613" y="643467"/>
            <a:ext cx="10364773" cy="5571066"/>
          </a:xfrm>
          <a:prstGeom prst="rect">
            <a:avLst/>
          </a:prstGeom>
        </p:spPr>
      </p:pic>
      <p:sp>
        <p:nvSpPr>
          <p:cNvPr id="4" name="Footer Placeholder 3">
            <a:extLst>
              <a:ext uri="{FF2B5EF4-FFF2-40B4-BE49-F238E27FC236}">
                <a16:creationId xmlns:a16="http://schemas.microsoft.com/office/drawing/2014/main" id="{BECE93DA-07A3-4639-80F9-0AA86B48359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37289421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FB609E99-57AC-4C3A-8F91-97E82D4EC4C4}"/>
              </a:ext>
            </a:extLst>
          </p:cNvPr>
          <p:cNvPicPr>
            <a:picLocks noChangeAspect="1"/>
          </p:cNvPicPr>
          <p:nvPr/>
        </p:nvPicPr>
        <p:blipFill>
          <a:blip r:embed="rId2"/>
          <a:stretch>
            <a:fillRect/>
          </a:stretch>
        </p:blipFill>
        <p:spPr>
          <a:xfrm>
            <a:off x="1209099" y="643467"/>
            <a:ext cx="9773801" cy="5571066"/>
          </a:xfrm>
          <a:prstGeom prst="rect">
            <a:avLst/>
          </a:prstGeom>
        </p:spPr>
      </p:pic>
      <p:sp>
        <p:nvSpPr>
          <p:cNvPr id="4" name="Footer Placeholder 3">
            <a:extLst>
              <a:ext uri="{FF2B5EF4-FFF2-40B4-BE49-F238E27FC236}">
                <a16:creationId xmlns:a16="http://schemas.microsoft.com/office/drawing/2014/main" id="{BECE93DA-07A3-4639-80F9-0AA86B48359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597299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AA094FCE-2683-4E8F-997E-D431ABD8C0FA}"/>
              </a:ext>
            </a:extLst>
          </p:cNvPr>
          <p:cNvPicPr>
            <a:picLocks noChangeAspect="1"/>
          </p:cNvPicPr>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BECE93DA-07A3-4639-80F9-0AA86B48359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2385781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A9D8DFF3-2C76-4AA8-8E58-A9CA384ABA3B}"/>
              </a:ext>
            </a:extLst>
          </p:cNvPr>
          <p:cNvPicPr>
            <a:picLocks noChangeAspect="1"/>
          </p:cNvPicPr>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BECE93DA-07A3-4639-80F9-0AA86B48359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8430511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4963E637-59B5-46A0-B9E2-31749F13C845}"/>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9B98DA68-E21C-4F4D-B5CE-B8D101FB7E2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6918080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9FA069E9-956A-4717-BF7B-D441E6331A95}"/>
              </a:ext>
            </a:extLst>
          </p:cNvPr>
          <p:cNvPicPr>
            <a:picLocks noGrp="1" noChangeAspect="1"/>
          </p:cNvPicPr>
          <p:nvPr>
            <p:ph idx="1"/>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758AE114-C5B5-4ED1-B613-2C3034FEC46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2075946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A9D8DFF3-2C76-4AA8-8E58-A9CA384ABA3B}"/>
              </a:ext>
            </a:extLst>
          </p:cNvPr>
          <p:cNvPicPr>
            <a:picLocks noChangeAspect="1"/>
          </p:cNvPicPr>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BECE93DA-07A3-4639-80F9-0AA86B48359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84068642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58D7477E-06F7-497C-82B7-D3A14ADFC95A}"/>
              </a:ext>
            </a:extLst>
          </p:cNvPr>
          <p:cNvPicPr>
            <a:picLocks noGrp="1" noChangeAspect="1"/>
          </p:cNvPicPr>
          <p:nvPr>
            <p:ph idx="1"/>
          </p:nvPr>
        </p:nvPicPr>
        <p:blipFill>
          <a:blip r:embed="rId2"/>
          <a:stretch>
            <a:fillRect/>
          </a:stretch>
        </p:blipFill>
        <p:spPr>
          <a:xfrm>
            <a:off x="643467" y="1834134"/>
            <a:ext cx="10905066" cy="3189732"/>
          </a:xfrm>
          <a:prstGeom prst="rect">
            <a:avLst/>
          </a:prstGeom>
        </p:spPr>
      </p:pic>
      <p:sp>
        <p:nvSpPr>
          <p:cNvPr id="4" name="Footer Placeholder 3">
            <a:extLst>
              <a:ext uri="{FF2B5EF4-FFF2-40B4-BE49-F238E27FC236}">
                <a16:creationId xmlns:a16="http://schemas.microsoft.com/office/drawing/2014/main" id="{F535340D-4D7F-4101-BA2A-2F3F42F0CE3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09361226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818EEA2-ECAF-4E23-BD94-0D02C7B131C4}"/>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19E20917-A20D-4F73-B13D-9445DA67518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74344685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65</Words>
  <Application>Microsoft Office PowerPoint</Application>
  <PresentationFormat>Widescreen</PresentationFormat>
  <Paragraphs>13</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2019-09-28T20:22:24Z</dcterms:created>
  <dcterms:modified xsi:type="dcterms:W3CDTF">2021-11-27T23:42:19Z</dcterms:modified>
</cp:coreProperties>
</file>