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8"/>
  </p:notesMasterIdLst>
  <p:handoutMasterIdLst>
    <p:handoutMasterId r:id="rId19"/>
  </p:handoutMasterIdLst>
  <p:sldIdLst>
    <p:sldId id="256" r:id="rId2"/>
    <p:sldId id="265" r:id="rId3"/>
    <p:sldId id="266" r:id="rId4"/>
    <p:sldId id="267" r:id="rId5"/>
    <p:sldId id="268" r:id="rId6"/>
    <p:sldId id="274" r:id="rId7"/>
    <p:sldId id="269" r:id="rId8"/>
    <p:sldId id="270" r:id="rId9"/>
    <p:sldId id="271" r:id="rId10"/>
    <p:sldId id="275" r:id="rId11"/>
    <p:sldId id="272" r:id="rId12"/>
    <p:sldId id="273" r:id="rId13"/>
    <p:sldId id="276" r:id="rId14"/>
    <p:sldId id="277" r:id="rId15"/>
    <p:sldId id="278" r:id="rId16"/>
    <p:sldId id="27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1344" autoAdjust="0"/>
  </p:normalViewPr>
  <p:slideViewPr>
    <p:cSldViewPr snapToGrid="0" showGuides="1">
      <p:cViewPr varScale="1">
        <p:scale>
          <a:sx n="66" d="100"/>
          <a:sy n="66" d="100"/>
        </p:scale>
        <p:origin x="930"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17CC45D3-1A14-40BC-BF65-4B811753D91D}"/>
    <pc:docChg chg="custSel mod modSld">
      <pc:chgData name="Sarah Gothard" userId="0e53f415fda5f162" providerId="LiveId" clId="{17CC45D3-1A14-40BC-BF65-4B811753D91D}" dt="2019-10-28T00:40:47.439" v="15" actId="26606"/>
      <pc:docMkLst>
        <pc:docMk/>
      </pc:docMkLst>
      <pc:sldChg chg="addSp modSp mod setBg">
        <pc:chgData name="Sarah Gothard" userId="0e53f415fda5f162" providerId="LiveId" clId="{17CC45D3-1A14-40BC-BF65-4B811753D91D}" dt="2019-10-28T00:39:59.712" v="0" actId="26606"/>
        <pc:sldMkLst>
          <pc:docMk/>
          <pc:sldMk cId="3995330090" sldId="256"/>
        </pc:sldMkLst>
        <pc:spChg chg="mod ord">
          <ac:chgData name="Sarah Gothard" userId="0e53f415fda5f162" providerId="LiveId" clId="{17CC45D3-1A14-40BC-BF65-4B811753D91D}" dt="2019-10-28T00:39:59.712" v="0" actId="26606"/>
          <ac:spMkLst>
            <pc:docMk/>
            <pc:sldMk cId="3995330090" sldId="256"/>
            <ac:spMk id="4" creationId="{81BB3449-75EB-4D8E-B2A2-D4B83125A564}"/>
          </ac:spMkLst>
        </pc:spChg>
        <pc:spChg chg="add">
          <ac:chgData name="Sarah Gothard" userId="0e53f415fda5f162" providerId="LiveId" clId="{17CC45D3-1A14-40BC-BF65-4B811753D91D}" dt="2019-10-28T00:39:59.712" v="0" actId="26606"/>
          <ac:spMkLst>
            <pc:docMk/>
            <pc:sldMk cId="3995330090" sldId="256"/>
            <ac:spMk id="9" creationId="{32BC26D8-82FB-445E-AA49-62A77D7C1EE0}"/>
          </ac:spMkLst>
        </pc:spChg>
        <pc:spChg chg="add">
          <ac:chgData name="Sarah Gothard" userId="0e53f415fda5f162" providerId="LiveId" clId="{17CC45D3-1A14-40BC-BF65-4B811753D91D}" dt="2019-10-28T00:39:59.712" v="0" actId="26606"/>
          <ac:spMkLst>
            <pc:docMk/>
            <pc:sldMk cId="3995330090" sldId="256"/>
            <ac:spMk id="11" creationId="{CB44330D-EA18-4254-AA95-EB49948539B8}"/>
          </ac:spMkLst>
        </pc:spChg>
        <pc:picChg chg="mod">
          <ac:chgData name="Sarah Gothard" userId="0e53f415fda5f162" providerId="LiveId" clId="{17CC45D3-1A14-40BC-BF65-4B811753D91D}" dt="2019-10-28T00:39:59.712" v="0" actId="26606"/>
          <ac:picMkLst>
            <pc:docMk/>
            <pc:sldMk cId="3995330090" sldId="256"/>
            <ac:picMk id="2" creationId="{8E95CA17-22DD-4867-B30C-0ED89268C25C}"/>
          </ac:picMkLst>
        </pc:picChg>
      </pc:sldChg>
      <pc:sldChg chg="addSp modSp mod setBg">
        <pc:chgData name="Sarah Gothard" userId="0e53f415fda5f162" providerId="LiveId" clId="{17CC45D3-1A14-40BC-BF65-4B811753D91D}" dt="2019-10-28T00:40:01.890" v="1" actId="26606"/>
        <pc:sldMkLst>
          <pc:docMk/>
          <pc:sldMk cId="3156584385" sldId="265"/>
        </pc:sldMkLst>
        <pc:spChg chg="mod ord">
          <ac:chgData name="Sarah Gothard" userId="0e53f415fda5f162" providerId="LiveId" clId="{17CC45D3-1A14-40BC-BF65-4B811753D91D}" dt="2019-10-28T00:40:01.890" v="1" actId="26606"/>
          <ac:spMkLst>
            <pc:docMk/>
            <pc:sldMk cId="3156584385" sldId="265"/>
            <ac:spMk id="4" creationId="{81BB3449-75EB-4D8E-B2A2-D4B83125A564}"/>
          </ac:spMkLst>
        </pc:spChg>
        <pc:spChg chg="add">
          <ac:chgData name="Sarah Gothard" userId="0e53f415fda5f162" providerId="LiveId" clId="{17CC45D3-1A14-40BC-BF65-4B811753D91D}" dt="2019-10-28T00:40:01.890" v="1" actId="26606"/>
          <ac:spMkLst>
            <pc:docMk/>
            <pc:sldMk cId="3156584385" sldId="265"/>
            <ac:spMk id="9" creationId="{32BC26D8-82FB-445E-AA49-62A77D7C1EE0}"/>
          </ac:spMkLst>
        </pc:spChg>
        <pc:spChg chg="add">
          <ac:chgData name="Sarah Gothard" userId="0e53f415fda5f162" providerId="LiveId" clId="{17CC45D3-1A14-40BC-BF65-4B811753D91D}" dt="2019-10-28T00:40:01.890" v="1" actId="26606"/>
          <ac:spMkLst>
            <pc:docMk/>
            <pc:sldMk cId="3156584385" sldId="265"/>
            <ac:spMk id="11" creationId="{CB44330D-EA18-4254-AA95-EB49948539B8}"/>
          </ac:spMkLst>
        </pc:spChg>
        <pc:picChg chg="mod">
          <ac:chgData name="Sarah Gothard" userId="0e53f415fda5f162" providerId="LiveId" clId="{17CC45D3-1A14-40BC-BF65-4B811753D91D}" dt="2019-10-28T00:40:01.890" v="1" actId="26606"/>
          <ac:picMkLst>
            <pc:docMk/>
            <pc:sldMk cId="3156584385" sldId="265"/>
            <ac:picMk id="3" creationId="{64BA6F73-C6D7-4B68-8675-2A16A86D5B21}"/>
          </ac:picMkLst>
        </pc:picChg>
      </pc:sldChg>
      <pc:sldChg chg="addSp modSp mod setBg">
        <pc:chgData name="Sarah Gothard" userId="0e53f415fda5f162" providerId="LiveId" clId="{17CC45D3-1A14-40BC-BF65-4B811753D91D}" dt="2019-10-28T00:40:04.704" v="2" actId="26606"/>
        <pc:sldMkLst>
          <pc:docMk/>
          <pc:sldMk cId="659168553" sldId="266"/>
        </pc:sldMkLst>
        <pc:spChg chg="mod ord">
          <ac:chgData name="Sarah Gothard" userId="0e53f415fda5f162" providerId="LiveId" clId="{17CC45D3-1A14-40BC-BF65-4B811753D91D}" dt="2019-10-28T00:40:04.704" v="2" actId="26606"/>
          <ac:spMkLst>
            <pc:docMk/>
            <pc:sldMk cId="659168553" sldId="266"/>
            <ac:spMk id="4" creationId="{0745351A-46E4-4F80-9378-B94BEDC92E02}"/>
          </ac:spMkLst>
        </pc:spChg>
        <pc:spChg chg="add">
          <ac:chgData name="Sarah Gothard" userId="0e53f415fda5f162" providerId="LiveId" clId="{17CC45D3-1A14-40BC-BF65-4B811753D91D}" dt="2019-10-28T00:40:04.704" v="2" actId="26606"/>
          <ac:spMkLst>
            <pc:docMk/>
            <pc:sldMk cId="659168553" sldId="266"/>
            <ac:spMk id="10" creationId="{32BC26D8-82FB-445E-AA49-62A77D7C1EE0}"/>
          </ac:spMkLst>
        </pc:spChg>
        <pc:spChg chg="add">
          <ac:chgData name="Sarah Gothard" userId="0e53f415fda5f162" providerId="LiveId" clId="{17CC45D3-1A14-40BC-BF65-4B811753D91D}" dt="2019-10-28T00:40:04.704" v="2" actId="26606"/>
          <ac:spMkLst>
            <pc:docMk/>
            <pc:sldMk cId="659168553" sldId="266"/>
            <ac:spMk id="12" creationId="{CB44330D-EA18-4254-AA95-EB49948539B8}"/>
          </ac:spMkLst>
        </pc:spChg>
        <pc:picChg chg="mod">
          <ac:chgData name="Sarah Gothard" userId="0e53f415fda5f162" providerId="LiveId" clId="{17CC45D3-1A14-40BC-BF65-4B811753D91D}" dt="2019-10-28T00:40:04.704" v="2" actId="26606"/>
          <ac:picMkLst>
            <pc:docMk/>
            <pc:sldMk cId="659168553" sldId="266"/>
            <ac:picMk id="5" creationId="{FB14163F-A3CE-4224-801E-4227983CB0E1}"/>
          </ac:picMkLst>
        </pc:picChg>
      </pc:sldChg>
      <pc:sldChg chg="addSp modSp mod setBg">
        <pc:chgData name="Sarah Gothard" userId="0e53f415fda5f162" providerId="LiveId" clId="{17CC45D3-1A14-40BC-BF65-4B811753D91D}" dt="2019-10-28T00:40:07.492" v="3" actId="26606"/>
        <pc:sldMkLst>
          <pc:docMk/>
          <pc:sldMk cId="3764714042" sldId="267"/>
        </pc:sldMkLst>
        <pc:spChg chg="mod ord">
          <ac:chgData name="Sarah Gothard" userId="0e53f415fda5f162" providerId="LiveId" clId="{17CC45D3-1A14-40BC-BF65-4B811753D91D}" dt="2019-10-28T00:40:07.492" v="3" actId="26606"/>
          <ac:spMkLst>
            <pc:docMk/>
            <pc:sldMk cId="3764714042" sldId="267"/>
            <ac:spMk id="4" creationId="{0745351A-46E4-4F80-9378-B94BEDC92E02}"/>
          </ac:spMkLst>
        </pc:spChg>
        <pc:spChg chg="add">
          <ac:chgData name="Sarah Gothard" userId="0e53f415fda5f162" providerId="LiveId" clId="{17CC45D3-1A14-40BC-BF65-4B811753D91D}" dt="2019-10-28T00:40:07.492" v="3" actId="26606"/>
          <ac:spMkLst>
            <pc:docMk/>
            <pc:sldMk cId="3764714042" sldId="267"/>
            <ac:spMk id="9" creationId="{32BC26D8-82FB-445E-AA49-62A77D7C1EE0}"/>
          </ac:spMkLst>
        </pc:spChg>
        <pc:spChg chg="add">
          <ac:chgData name="Sarah Gothard" userId="0e53f415fda5f162" providerId="LiveId" clId="{17CC45D3-1A14-40BC-BF65-4B811753D91D}" dt="2019-10-28T00:40:07.492" v="3" actId="26606"/>
          <ac:spMkLst>
            <pc:docMk/>
            <pc:sldMk cId="3764714042" sldId="267"/>
            <ac:spMk id="11" creationId="{CB44330D-EA18-4254-AA95-EB49948539B8}"/>
          </ac:spMkLst>
        </pc:spChg>
        <pc:picChg chg="mod">
          <ac:chgData name="Sarah Gothard" userId="0e53f415fda5f162" providerId="LiveId" clId="{17CC45D3-1A14-40BC-BF65-4B811753D91D}" dt="2019-10-28T00:40:07.492" v="3" actId="26606"/>
          <ac:picMkLst>
            <pc:docMk/>
            <pc:sldMk cId="3764714042" sldId="267"/>
            <ac:picMk id="2" creationId="{6C93B32E-F8CD-4AFB-927F-AF3F9F2D5B53}"/>
          </ac:picMkLst>
        </pc:picChg>
      </pc:sldChg>
      <pc:sldChg chg="addSp modSp mod setBg">
        <pc:chgData name="Sarah Gothard" userId="0e53f415fda5f162" providerId="LiveId" clId="{17CC45D3-1A14-40BC-BF65-4B811753D91D}" dt="2019-10-28T00:40:10.594" v="4" actId="26606"/>
        <pc:sldMkLst>
          <pc:docMk/>
          <pc:sldMk cId="615508796" sldId="268"/>
        </pc:sldMkLst>
        <pc:spChg chg="mod ord">
          <ac:chgData name="Sarah Gothard" userId="0e53f415fda5f162" providerId="LiveId" clId="{17CC45D3-1A14-40BC-BF65-4B811753D91D}" dt="2019-10-28T00:40:10.594" v="4" actId="26606"/>
          <ac:spMkLst>
            <pc:docMk/>
            <pc:sldMk cId="615508796" sldId="268"/>
            <ac:spMk id="4" creationId="{0745351A-46E4-4F80-9378-B94BEDC92E02}"/>
          </ac:spMkLst>
        </pc:spChg>
        <pc:spChg chg="add">
          <ac:chgData name="Sarah Gothard" userId="0e53f415fda5f162" providerId="LiveId" clId="{17CC45D3-1A14-40BC-BF65-4B811753D91D}" dt="2019-10-28T00:40:10.594" v="4" actId="26606"/>
          <ac:spMkLst>
            <pc:docMk/>
            <pc:sldMk cId="615508796" sldId="268"/>
            <ac:spMk id="9" creationId="{32BC26D8-82FB-445E-AA49-62A77D7C1EE0}"/>
          </ac:spMkLst>
        </pc:spChg>
        <pc:spChg chg="add">
          <ac:chgData name="Sarah Gothard" userId="0e53f415fda5f162" providerId="LiveId" clId="{17CC45D3-1A14-40BC-BF65-4B811753D91D}" dt="2019-10-28T00:40:10.594" v="4" actId="26606"/>
          <ac:spMkLst>
            <pc:docMk/>
            <pc:sldMk cId="615508796" sldId="268"/>
            <ac:spMk id="11" creationId="{CB44330D-EA18-4254-AA95-EB49948539B8}"/>
          </ac:spMkLst>
        </pc:spChg>
        <pc:picChg chg="mod">
          <ac:chgData name="Sarah Gothard" userId="0e53f415fda5f162" providerId="LiveId" clId="{17CC45D3-1A14-40BC-BF65-4B811753D91D}" dt="2019-10-28T00:40:10.594" v="4" actId="26606"/>
          <ac:picMkLst>
            <pc:docMk/>
            <pc:sldMk cId="615508796" sldId="268"/>
            <ac:picMk id="2" creationId="{B8348D01-9C01-447C-8B13-FCAF88602618}"/>
          </ac:picMkLst>
        </pc:picChg>
      </pc:sldChg>
      <pc:sldChg chg="addSp modSp mod setBg">
        <pc:chgData name="Sarah Gothard" userId="0e53f415fda5f162" providerId="LiveId" clId="{17CC45D3-1A14-40BC-BF65-4B811753D91D}" dt="2019-10-28T00:40:16.161" v="6" actId="26606"/>
        <pc:sldMkLst>
          <pc:docMk/>
          <pc:sldMk cId="1693571868" sldId="269"/>
        </pc:sldMkLst>
        <pc:spChg chg="mod ord">
          <ac:chgData name="Sarah Gothard" userId="0e53f415fda5f162" providerId="LiveId" clId="{17CC45D3-1A14-40BC-BF65-4B811753D91D}" dt="2019-10-28T00:40:16.161" v="6" actId="26606"/>
          <ac:spMkLst>
            <pc:docMk/>
            <pc:sldMk cId="1693571868" sldId="269"/>
            <ac:spMk id="4" creationId="{0745351A-46E4-4F80-9378-B94BEDC92E02}"/>
          </ac:spMkLst>
        </pc:spChg>
        <pc:spChg chg="add">
          <ac:chgData name="Sarah Gothard" userId="0e53f415fda5f162" providerId="LiveId" clId="{17CC45D3-1A14-40BC-BF65-4B811753D91D}" dt="2019-10-28T00:40:16.161" v="6" actId="26606"/>
          <ac:spMkLst>
            <pc:docMk/>
            <pc:sldMk cId="1693571868" sldId="269"/>
            <ac:spMk id="9" creationId="{32BC26D8-82FB-445E-AA49-62A77D7C1EE0}"/>
          </ac:spMkLst>
        </pc:spChg>
        <pc:spChg chg="add">
          <ac:chgData name="Sarah Gothard" userId="0e53f415fda5f162" providerId="LiveId" clId="{17CC45D3-1A14-40BC-BF65-4B811753D91D}" dt="2019-10-28T00:40:16.161" v="6" actId="26606"/>
          <ac:spMkLst>
            <pc:docMk/>
            <pc:sldMk cId="1693571868" sldId="269"/>
            <ac:spMk id="11" creationId="{CB44330D-EA18-4254-AA95-EB49948539B8}"/>
          </ac:spMkLst>
        </pc:spChg>
        <pc:picChg chg="mod">
          <ac:chgData name="Sarah Gothard" userId="0e53f415fda5f162" providerId="LiveId" clId="{17CC45D3-1A14-40BC-BF65-4B811753D91D}" dt="2019-10-28T00:40:16.161" v="6" actId="26606"/>
          <ac:picMkLst>
            <pc:docMk/>
            <pc:sldMk cId="1693571868" sldId="269"/>
            <ac:picMk id="3" creationId="{51894A08-11CF-49AA-9F36-4B1AD6F9D8C9}"/>
          </ac:picMkLst>
        </pc:picChg>
      </pc:sldChg>
      <pc:sldChg chg="addSp modSp mod setBg">
        <pc:chgData name="Sarah Gothard" userId="0e53f415fda5f162" providerId="LiveId" clId="{17CC45D3-1A14-40BC-BF65-4B811753D91D}" dt="2019-10-28T00:40:18.638" v="7" actId="26606"/>
        <pc:sldMkLst>
          <pc:docMk/>
          <pc:sldMk cId="4012334783" sldId="270"/>
        </pc:sldMkLst>
        <pc:spChg chg="mod ord">
          <ac:chgData name="Sarah Gothard" userId="0e53f415fda5f162" providerId="LiveId" clId="{17CC45D3-1A14-40BC-BF65-4B811753D91D}" dt="2019-10-28T00:40:18.638" v="7" actId="26606"/>
          <ac:spMkLst>
            <pc:docMk/>
            <pc:sldMk cId="4012334783" sldId="270"/>
            <ac:spMk id="4" creationId="{0745351A-46E4-4F80-9378-B94BEDC92E02}"/>
          </ac:spMkLst>
        </pc:spChg>
        <pc:spChg chg="add">
          <ac:chgData name="Sarah Gothard" userId="0e53f415fda5f162" providerId="LiveId" clId="{17CC45D3-1A14-40BC-BF65-4B811753D91D}" dt="2019-10-28T00:40:18.638" v="7" actId="26606"/>
          <ac:spMkLst>
            <pc:docMk/>
            <pc:sldMk cId="4012334783" sldId="270"/>
            <ac:spMk id="9" creationId="{32BC26D8-82FB-445E-AA49-62A77D7C1EE0}"/>
          </ac:spMkLst>
        </pc:spChg>
        <pc:spChg chg="add">
          <ac:chgData name="Sarah Gothard" userId="0e53f415fda5f162" providerId="LiveId" clId="{17CC45D3-1A14-40BC-BF65-4B811753D91D}" dt="2019-10-28T00:40:18.638" v="7" actId="26606"/>
          <ac:spMkLst>
            <pc:docMk/>
            <pc:sldMk cId="4012334783" sldId="270"/>
            <ac:spMk id="11" creationId="{CB44330D-EA18-4254-AA95-EB49948539B8}"/>
          </ac:spMkLst>
        </pc:spChg>
        <pc:picChg chg="mod">
          <ac:chgData name="Sarah Gothard" userId="0e53f415fda5f162" providerId="LiveId" clId="{17CC45D3-1A14-40BC-BF65-4B811753D91D}" dt="2019-10-28T00:40:18.638" v="7" actId="26606"/>
          <ac:picMkLst>
            <pc:docMk/>
            <pc:sldMk cId="4012334783" sldId="270"/>
            <ac:picMk id="2" creationId="{07F186E5-EBEF-41E4-9683-0D2662BE4FAF}"/>
          </ac:picMkLst>
        </pc:picChg>
      </pc:sldChg>
      <pc:sldChg chg="addSp modSp mod setBg">
        <pc:chgData name="Sarah Gothard" userId="0e53f415fda5f162" providerId="LiveId" clId="{17CC45D3-1A14-40BC-BF65-4B811753D91D}" dt="2019-10-28T00:40:25.266" v="8" actId="26606"/>
        <pc:sldMkLst>
          <pc:docMk/>
          <pc:sldMk cId="4103896910" sldId="271"/>
        </pc:sldMkLst>
        <pc:spChg chg="mod ord">
          <ac:chgData name="Sarah Gothard" userId="0e53f415fda5f162" providerId="LiveId" clId="{17CC45D3-1A14-40BC-BF65-4B811753D91D}" dt="2019-10-28T00:40:25.266" v="8" actId="26606"/>
          <ac:spMkLst>
            <pc:docMk/>
            <pc:sldMk cId="4103896910" sldId="271"/>
            <ac:spMk id="4" creationId="{0745351A-46E4-4F80-9378-B94BEDC92E02}"/>
          </ac:spMkLst>
        </pc:spChg>
        <pc:spChg chg="add">
          <ac:chgData name="Sarah Gothard" userId="0e53f415fda5f162" providerId="LiveId" clId="{17CC45D3-1A14-40BC-BF65-4B811753D91D}" dt="2019-10-28T00:40:25.266" v="8" actId="26606"/>
          <ac:spMkLst>
            <pc:docMk/>
            <pc:sldMk cId="4103896910" sldId="271"/>
            <ac:spMk id="9" creationId="{32BC26D8-82FB-445E-AA49-62A77D7C1EE0}"/>
          </ac:spMkLst>
        </pc:spChg>
        <pc:spChg chg="add">
          <ac:chgData name="Sarah Gothard" userId="0e53f415fda5f162" providerId="LiveId" clId="{17CC45D3-1A14-40BC-BF65-4B811753D91D}" dt="2019-10-28T00:40:25.266" v="8" actId="26606"/>
          <ac:spMkLst>
            <pc:docMk/>
            <pc:sldMk cId="4103896910" sldId="271"/>
            <ac:spMk id="11" creationId="{CB44330D-EA18-4254-AA95-EB49948539B8}"/>
          </ac:spMkLst>
        </pc:spChg>
        <pc:picChg chg="mod">
          <ac:chgData name="Sarah Gothard" userId="0e53f415fda5f162" providerId="LiveId" clId="{17CC45D3-1A14-40BC-BF65-4B811753D91D}" dt="2019-10-28T00:40:25.266" v="8" actId="26606"/>
          <ac:picMkLst>
            <pc:docMk/>
            <pc:sldMk cId="4103896910" sldId="271"/>
            <ac:picMk id="2" creationId="{CB9C3735-1F73-4268-A588-9A940E031482}"/>
          </ac:picMkLst>
        </pc:picChg>
      </pc:sldChg>
      <pc:sldChg chg="addSp modSp mod setBg">
        <pc:chgData name="Sarah Gothard" userId="0e53f415fda5f162" providerId="LiveId" clId="{17CC45D3-1A14-40BC-BF65-4B811753D91D}" dt="2019-10-28T00:40:30.694" v="10" actId="26606"/>
        <pc:sldMkLst>
          <pc:docMk/>
          <pc:sldMk cId="751143309" sldId="272"/>
        </pc:sldMkLst>
        <pc:spChg chg="mod ord">
          <ac:chgData name="Sarah Gothard" userId="0e53f415fda5f162" providerId="LiveId" clId="{17CC45D3-1A14-40BC-BF65-4B811753D91D}" dt="2019-10-28T00:40:30.694" v="10" actId="26606"/>
          <ac:spMkLst>
            <pc:docMk/>
            <pc:sldMk cId="751143309" sldId="272"/>
            <ac:spMk id="4" creationId="{0745351A-46E4-4F80-9378-B94BEDC92E02}"/>
          </ac:spMkLst>
        </pc:spChg>
        <pc:spChg chg="add">
          <ac:chgData name="Sarah Gothard" userId="0e53f415fda5f162" providerId="LiveId" clId="{17CC45D3-1A14-40BC-BF65-4B811753D91D}" dt="2019-10-28T00:40:30.694" v="10" actId="26606"/>
          <ac:spMkLst>
            <pc:docMk/>
            <pc:sldMk cId="751143309" sldId="272"/>
            <ac:spMk id="9" creationId="{32BC26D8-82FB-445E-AA49-62A77D7C1EE0}"/>
          </ac:spMkLst>
        </pc:spChg>
        <pc:spChg chg="add">
          <ac:chgData name="Sarah Gothard" userId="0e53f415fda5f162" providerId="LiveId" clId="{17CC45D3-1A14-40BC-BF65-4B811753D91D}" dt="2019-10-28T00:40:30.694" v="10" actId="26606"/>
          <ac:spMkLst>
            <pc:docMk/>
            <pc:sldMk cId="751143309" sldId="272"/>
            <ac:spMk id="11" creationId="{CB44330D-EA18-4254-AA95-EB49948539B8}"/>
          </ac:spMkLst>
        </pc:spChg>
        <pc:picChg chg="mod">
          <ac:chgData name="Sarah Gothard" userId="0e53f415fda5f162" providerId="LiveId" clId="{17CC45D3-1A14-40BC-BF65-4B811753D91D}" dt="2019-10-28T00:40:30.694" v="10" actId="26606"/>
          <ac:picMkLst>
            <pc:docMk/>
            <pc:sldMk cId="751143309" sldId="272"/>
            <ac:picMk id="2" creationId="{0EB5B922-6345-4EB4-9B28-04ADC94D8561}"/>
          </ac:picMkLst>
        </pc:picChg>
      </pc:sldChg>
      <pc:sldChg chg="addSp modSp mod setBg">
        <pc:chgData name="Sarah Gothard" userId="0e53f415fda5f162" providerId="LiveId" clId="{17CC45D3-1A14-40BC-BF65-4B811753D91D}" dt="2019-10-28T00:40:33.537" v="11" actId="26606"/>
        <pc:sldMkLst>
          <pc:docMk/>
          <pc:sldMk cId="2332533141" sldId="273"/>
        </pc:sldMkLst>
        <pc:spChg chg="mod ord">
          <ac:chgData name="Sarah Gothard" userId="0e53f415fda5f162" providerId="LiveId" clId="{17CC45D3-1A14-40BC-BF65-4B811753D91D}" dt="2019-10-28T00:40:33.537" v="11" actId="26606"/>
          <ac:spMkLst>
            <pc:docMk/>
            <pc:sldMk cId="2332533141" sldId="273"/>
            <ac:spMk id="4" creationId="{0745351A-46E4-4F80-9378-B94BEDC92E02}"/>
          </ac:spMkLst>
        </pc:spChg>
        <pc:spChg chg="add">
          <ac:chgData name="Sarah Gothard" userId="0e53f415fda5f162" providerId="LiveId" clId="{17CC45D3-1A14-40BC-BF65-4B811753D91D}" dt="2019-10-28T00:40:33.537" v="11" actId="26606"/>
          <ac:spMkLst>
            <pc:docMk/>
            <pc:sldMk cId="2332533141" sldId="273"/>
            <ac:spMk id="9" creationId="{32BC26D8-82FB-445E-AA49-62A77D7C1EE0}"/>
          </ac:spMkLst>
        </pc:spChg>
        <pc:spChg chg="add">
          <ac:chgData name="Sarah Gothard" userId="0e53f415fda5f162" providerId="LiveId" clId="{17CC45D3-1A14-40BC-BF65-4B811753D91D}" dt="2019-10-28T00:40:33.537" v="11" actId="26606"/>
          <ac:spMkLst>
            <pc:docMk/>
            <pc:sldMk cId="2332533141" sldId="273"/>
            <ac:spMk id="11" creationId="{CB44330D-EA18-4254-AA95-EB49948539B8}"/>
          </ac:spMkLst>
        </pc:spChg>
        <pc:picChg chg="mod">
          <ac:chgData name="Sarah Gothard" userId="0e53f415fda5f162" providerId="LiveId" clId="{17CC45D3-1A14-40BC-BF65-4B811753D91D}" dt="2019-10-28T00:40:33.537" v="11" actId="26606"/>
          <ac:picMkLst>
            <pc:docMk/>
            <pc:sldMk cId="2332533141" sldId="273"/>
            <ac:picMk id="2" creationId="{0B696641-9703-48C0-801A-E099E5E7156E}"/>
          </ac:picMkLst>
        </pc:picChg>
      </pc:sldChg>
      <pc:sldChg chg="addSp modSp mod setBg">
        <pc:chgData name="Sarah Gothard" userId="0e53f415fda5f162" providerId="LiveId" clId="{17CC45D3-1A14-40BC-BF65-4B811753D91D}" dt="2019-10-28T00:40:13.443" v="5" actId="26606"/>
        <pc:sldMkLst>
          <pc:docMk/>
          <pc:sldMk cId="3975283307" sldId="274"/>
        </pc:sldMkLst>
        <pc:spChg chg="mod ord">
          <ac:chgData name="Sarah Gothard" userId="0e53f415fda5f162" providerId="LiveId" clId="{17CC45D3-1A14-40BC-BF65-4B811753D91D}" dt="2019-10-28T00:40:13.443" v="5" actId="26606"/>
          <ac:spMkLst>
            <pc:docMk/>
            <pc:sldMk cId="3975283307" sldId="274"/>
            <ac:spMk id="4" creationId="{0745351A-46E4-4F80-9378-B94BEDC92E02}"/>
          </ac:spMkLst>
        </pc:spChg>
        <pc:spChg chg="add">
          <ac:chgData name="Sarah Gothard" userId="0e53f415fda5f162" providerId="LiveId" clId="{17CC45D3-1A14-40BC-BF65-4B811753D91D}" dt="2019-10-28T00:40:13.443" v="5" actId="26606"/>
          <ac:spMkLst>
            <pc:docMk/>
            <pc:sldMk cId="3975283307" sldId="274"/>
            <ac:spMk id="9" creationId="{32BC26D8-82FB-445E-AA49-62A77D7C1EE0}"/>
          </ac:spMkLst>
        </pc:spChg>
        <pc:spChg chg="add">
          <ac:chgData name="Sarah Gothard" userId="0e53f415fda5f162" providerId="LiveId" clId="{17CC45D3-1A14-40BC-BF65-4B811753D91D}" dt="2019-10-28T00:40:13.443" v="5" actId="26606"/>
          <ac:spMkLst>
            <pc:docMk/>
            <pc:sldMk cId="3975283307" sldId="274"/>
            <ac:spMk id="11" creationId="{CB44330D-EA18-4254-AA95-EB49948539B8}"/>
          </ac:spMkLst>
        </pc:spChg>
        <pc:picChg chg="mod">
          <ac:chgData name="Sarah Gothard" userId="0e53f415fda5f162" providerId="LiveId" clId="{17CC45D3-1A14-40BC-BF65-4B811753D91D}" dt="2019-10-28T00:40:13.443" v="5" actId="26606"/>
          <ac:picMkLst>
            <pc:docMk/>
            <pc:sldMk cId="3975283307" sldId="274"/>
            <ac:picMk id="2" creationId="{56D69251-4B5A-45DD-904E-EB47670EFF6C}"/>
          </ac:picMkLst>
        </pc:picChg>
      </pc:sldChg>
      <pc:sldChg chg="addSp modSp mod setBg">
        <pc:chgData name="Sarah Gothard" userId="0e53f415fda5f162" providerId="LiveId" clId="{17CC45D3-1A14-40BC-BF65-4B811753D91D}" dt="2019-10-28T00:40:27.924" v="9" actId="26606"/>
        <pc:sldMkLst>
          <pc:docMk/>
          <pc:sldMk cId="1607195087" sldId="275"/>
        </pc:sldMkLst>
        <pc:spChg chg="mod ord">
          <ac:chgData name="Sarah Gothard" userId="0e53f415fda5f162" providerId="LiveId" clId="{17CC45D3-1A14-40BC-BF65-4B811753D91D}" dt="2019-10-28T00:40:27.924" v="9" actId="26606"/>
          <ac:spMkLst>
            <pc:docMk/>
            <pc:sldMk cId="1607195087" sldId="275"/>
            <ac:spMk id="4" creationId="{0745351A-46E4-4F80-9378-B94BEDC92E02}"/>
          </ac:spMkLst>
        </pc:spChg>
        <pc:spChg chg="add">
          <ac:chgData name="Sarah Gothard" userId="0e53f415fda5f162" providerId="LiveId" clId="{17CC45D3-1A14-40BC-BF65-4B811753D91D}" dt="2019-10-28T00:40:27.924" v="9" actId="26606"/>
          <ac:spMkLst>
            <pc:docMk/>
            <pc:sldMk cId="1607195087" sldId="275"/>
            <ac:spMk id="9" creationId="{32BC26D8-82FB-445E-AA49-62A77D7C1EE0}"/>
          </ac:spMkLst>
        </pc:spChg>
        <pc:spChg chg="add">
          <ac:chgData name="Sarah Gothard" userId="0e53f415fda5f162" providerId="LiveId" clId="{17CC45D3-1A14-40BC-BF65-4B811753D91D}" dt="2019-10-28T00:40:27.924" v="9" actId="26606"/>
          <ac:spMkLst>
            <pc:docMk/>
            <pc:sldMk cId="1607195087" sldId="275"/>
            <ac:spMk id="11" creationId="{CB44330D-EA18-4254-AA95-EB49948539B8}"/>
          </ac:spMkLst>
        </pc:spChg>
        <pc:picChg chg="mod">
          <ac:chgData name="Sarah Gothard" userId="0e53f415fda5f162" providerId="LiveId" clId="{17CC45D3-1A14-40BC-BF65-4B811753D91D}" dt="2019-10-28T00:40:27.924" v="9" actId="26606"/>
          <ac:picMkLst>
            <pc:docMk/>
            <pc:sldMk cId="1607195087" sldId="275"/>
            <ac:picMk id="3" creationId="{51894A08-11CF-49AA-9F36-4B1AD6F9D8C9}"/>
          </ac:picMkLst>
        </pc:picChg>
      </pc:sldChg>
      <pc:sldChg chg="addSp modSp mod setBg">
        <pc:chgData name="Sarah Gothard" userId="0e53f415fda5f162" providerId="LiveId" clId="{17CC45D3-1A14-40BC-BF65-4B811753D91D}" dt="2019-10-28T00:40:36.403" v="12" actId="26606"/>
        <pc:sldMkLst>
          <pc:docMk/>
          <pc:sldMk cId="742173728" sldId="276"/>
        </pc:sldMkLst>
        <pc:spChg chg="mod ord">
          <ac:chgData name="Sarah Gothard" userId="0e53f415fda5f162" providerId="LiveId" clId="{17CC45D3-1A14-40BC-BF65-4B811753D91D}" dt="2019-10-28T00:40:36.403" v="12" actId="26606"/>
          <ac:spMkLst>
            <pc:docMk/>
            <pc:sldMk cId="742173728" sldId="276"/>
            <ac:spMk id="4" creationId="{0745351A-46E4-4F80-9378-B94BEDC92E02}"/>
          </ac:spMkLst>
        </pc:spChg>
        <pc:spChg chg="add">
          <ac:chgData name="Sarah Gothard" userId="0e53f415fda5f162" providerId="LiveId" clId="{17CC45D3-1A14-40BC-BF65-4B811753D91D}" dt="2019-10-28T00:40:36.403" v="12" actId="26606"/>
          <ac:spMkLst>
            <pc:docMk/>
            <pc:sldMk cId="742173728" sldId="276"/>
            <ac:spMk id="9" creationId="{32BC26D8-82FB-445E-AA49-62A77D7C1EE0}"/>
          </ac:spMkLst>
        </pc:spChg>
        <pc:spChg chg="add">
          <ac:chgData name="Sarah Gothard" userId="0e53f415fda5f162" providerId="LiveId" clId="{17CC45D3-1A14-40BC-BF65-4B811753D91D}" dt="2019-10-28T00:40:36.403" v="12" actId="26606"/>
          <ac:spMkLst>
            <pc:docMk/>
            <pc:sldMk cId="742173728" sldId="276"/>
            <ac:spMk id="11" creationId="{CB44330D-EA18-4254-AA95-EB49948539B8}"/>
          </ac:spMkLst>
        </pc:spChg>
        <pc:picChg chg="mod">
          <ac:chgData name="Sarah Gothard" userId="0e53f415fda5f162" providerId="LiveId" clId="{17CC45D3-1A14-40BC-BF65-4B811753D91D}" dt="2019-10-28T00:40:36.403" v="12" actId="26606"/>
          <ac:picMkLst>
            <pc:docMk/>
            <pc:sldMk cId="742173728" sldId="276"/>
            <ac:picMk id="3" creationId="{51894A08-11CF-49AA-9F36-4B1AD6F9D8C9}"/>
          </ac:picMkLst>
        </pc:picChg>
      </pc:sldChg>
      <pc:sldChg chg="addSp modSp mod setBg">
        <pc:chgData name="Sarah Gothard" userId="0e53f415fda5f162" providerId="LiveId" clId="{17CC45D3-1A14-40BC-BF65-4B811753D91D}" dt="2019-10-28T00:40:41.556" v="13" actId="26606"/>
        <pc:sldMkLst>
          <pc:docMk/>
          <pc:sldMk cId="3735144052" sldId="277"/>
        </pc:sldMkLst>
        <pc:spChg chg="mod ord">
          <ac:chgData name="Sarah Gothard" userId="0e53f415fda5f162" providerId="LiveId" clId="{17CC45D3-1A14-40BC-BF65-4B811753D91D}" dt="2019-10-28T00:40:41.556" v="13" actId="26606"/>
          <ac:spMkLst>
            <pc:docMk/>
            <pc:sldMk cId="3735144052" sldId="277"/>
            <ac:spMk id="4" creationId="{0745351A-46E4-4F80-9378-B94BEDC92E02}"/>
          </ac:spMkLst>
        </pc:spChg>
        <pc:spChg chg="add">
          <ac:chgData name="Sarah Gothard" userId="0e53f415fda5f162" providerId="LiveId" clId="{17CC45D3-1A14-40BC-BF65-4B811753D91D}" dt="2019-10-28T00:40:41.556" v="13" actId="26606"/>
          <ac:spMkLst>
            <pc:docMk/>
            <pc:sldMk cId="3735144052" sldId="277"/>
            <ac:spMk id="9" creationId="{32BC26D8-82FB-445E-AA49-62A77D7C1EE0}"/>
          </ac:spMkLst>
        </pc:spChg>
        <pc:spChg chg="add">
          <ac:chgData name="Sarah Gothard" userId="0e53f415fda5f162" providerId="LiveId" clId="{17CC45D3-1A14-40BC-BF65-4B811753D91D}" dt="2019-10-28T00:40:41.556" v="13" actId="26606"/>
          <ac:spMkLst>
            <pc:docMk/>
            <pc:sldMk cId="3735144052" sldId="277"/>
            <ac:spMk id="11" creationId="{CB44330D-EA18-4254-AA95-EB49948539B8}"/>
          </ac:spMkLst>
        </pc:spChg>
        <pc:picChg chg="mod">
          <ac:chgData name="Sarah Gothard" userId="0e53f415fda5f162" providerId="LiveId" clId="{17CC45D3-1A14-40BC-BF65-4B811753D91D}" dt="2019-10-28T00:40:41.556" v="13" actId="26606"/>
          <ac:picMkLst>
            <pc:docMk/>
            <pc:sldMk cId="3735144052" sldId="277"/>
            <ac:picMk id="2" creationId="{070821B8-6A29-4702-BD35-42B22DD772D2}"/>
          </ac:picMkLst>
        </pc:picChg>
      </pc:sldChg>
      <pc:sldChg chg="addSp modSp mod setBg">
        <pc:chgData name="Sarah Gothard" userId="0e53f415fda5f162" providerId="LiveId" clId="{17CC45D3-1A14-40BC-BF65-4B811753D91D}" dt="2019-10-28T00:40:44.583" v="14" actId="26606"/>
        <pc:sldMkLst>
          <pc:docMk/>
          <pc:sldMk cId="1493882294" sldId="278"/>
        </pc:sldMkLst>
        <pc:spChg chg="mod ord">
          <ac:chgData name="Sarah Gothard" userId="0e53f415fda5f162" providerId="LiveId" clId="{17CC45D3-1A14-40BC-BF65-4B811753D91D}" dt="2019-10-28T00:40:44.583" v="14" actId="26606"/>
          <ac:spMkLst>
            <pc:docMk/>
            <pc:sldMk cId="1493882294" sldId="278"/>
            <ac:spMk id="4" creationId="{0745351A-46E4-4F80-9378-B94BEDC92E02}"/>
          </ac:spMkLst>
        </pc:spChg>
        <pc:spChg chg="add">
          <ac:chgData name="Sarah Gothard" userId="0e53f415fda5f162" providerId="LiveId" clId="{17CC45D3-1A14-40BC-BF65-4B811753D91D}" dt="2019-10-28T00:40:44.583" v="14" actId="26606"/>
          <ac:spMkLst>
            <pc:docMk/>
            <pc:sldMk cId="1493882294" sldId="278"/>
            <ac:spMk id="9" creationId="{32BC26D8-82FB-445E-AA49-62A77D7C1EE0}"/>
          </ac:spMkLst>
        </pc:spChg>
        <pc:spChg chg="add">
          <ac:chgData name="Sarah Gothard" userId="0e53f415fda5f162" providerId="LiveId" clId="{17CC45D3-1A14-40BC-BF65-4B811753D91D}" dt="2019-10-28T00:40:44.583" v="14" actId="26606"/>
          <ac:spMkLst>
            <pc:docMk/>
            <pc:sldMk cId="1493882294" sldId="278"/>
            <ac:spMk id="11" creationId="{CB44330D-EA18-4254-AA95-EB49948539B8}"/>
          </ac:spMkLst>
        </pc:spChg>
        <pc:picChg chg="mod">
          <ac:chgData name="Sarah Gothard" userId="0e53f415fda5f162" providerId="LiveId" clId="{17CC45D3-1A14-40BC-BF65-4B811753D91D}" dt="2019-10-28T00:40:44.583" v="14" actId="26606"/>
          <ac:picMkLst>
            <pc:docMk/>
            <pc:sldMk cId="1493882294" sldId="278"/>
            <ac:picMk id="2" creationId="{AA17583E-A8F5-4550-9AFE-2EBAA477A53B}"/>
          </ac:picMkLst>
        </pc:picChg>
      </pc:sldChg>
      <pc:sldChg chg="addSp modSp mod setBg">
        <pc:chgData name="Sarah Gothard" userId="0e53f415fda5f162" providerId="LiveId" clId="{17CC45D3-1A14-40BC-BF65-4B811753D91D}" dt="2019-10-28T00:40:47.439" v="15" actId="26606"/>
        <pc:sldMkLst>
          <pc:docMk/>
          <pc:sldMk cId="4266029109" sldId="279"/>
        </pc:sldMkLst>
        <pc:spChg chg="mod ord">
          <ac:chgData name="Sarah Gothard" userId="0e53f415fda5f162" providerId="LiveId" clId="{17CC45D3-1A14-40BC-BF65-4B811753D91D}" dt="2019-10-28T00:40:47.439" v="15" actId="26606"/>
          <ac:spMkLst>
            <pc:docMk/>
            <pc:sldMk cId="4266029109" sldId="279"/>
            <ac:spMk id="4" creationId="{0745351A-46E4-4F80-9378-B94BEDC92E02}"/>
          </ac:spMkLst>
        </pc:spChg>
        <pc:spChg chg="add">
          <ac:chgData name="Sarah Gothard" userId="0e53f415fda5f162" providerId="LiveId" clId="{17CC45D3-1A14-40BC-BF65-4B811753D91D}" dt="2019-10-28T00:40:47.439" v="15" actId="26606"/>
          <ac:spMkLst>
            <pc:docMk/>
            <pc:sldMk cId="4266029109" sldId="279"/>
            <ac:spMk id="9" creationId="{32BC26D8-82FB-445E-AA49-62A77D7C1EE0}"/>
          </ac:spMkLst>
        </pc:spChg>
        <pc:spChg chg="add">
          <ac:chgData name="Sarah Gothard" userId="0e53f415fda5f162" providerId="LiveId" clId="{17CC45D3-1A14-40BC-BF65-4B811753D91D}" dt="2019-10-28T00:40:47.439" v="15" actId="26606"/>
          <ac:spMkLst>
            <pc:docMk/>
            <pc:sldMk cId="4266029109" sldId="279"/>
            <ac:spMk id="11" creationId="{CB44330D-EA18-4254-AA95-EB49948539B8}"/>
          </ac:spMkLst>
        </pc:spChg>
        <pc:picChg chg="mod">
          <ac:chgData name="Sarah Gothard" userId="0e53f415fda5f162" providerId="LiveId" clId="{17CC45D3-1A14-40BC-BF65-4B811753D91D}" dt="2019-10-28T00:40:47.439" v="15" actId="26606"/>
          <ac:picMkLst>
            <pc:docMk/>
            <pc:sldMk cId="4266029109" sldId="279"/>
            <ac:picMk id="3" creationId="{51894A08-11CF-49AA-9F36-4B1AD6F9D8C9}"/>
          </ac:picMkLst>
        </pc:picChg>
      </pc:sldChg>
    </pc:docChg>
  </pc:docChgLst>
  <pc:docChgLst>
    <pc:chgData name="Sarah Gothard" userId="0e53f415fda5f162" providerId="LiveId" clId="{3014C4DA-F6EC-42B2-85A3-45AD820762FA}"/>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10/27/2019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10/27/2019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 </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4042467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7908AF-65BE-457F-9D87-289A548E61FF}" type="slidenum">
              <a:rPr lang="en-US" smtClean="0"/>
              <a:t>2</a:t>
            </a:fld>
            <a:endParaRPr lang="en-US" dirty="0"/>
          </a:p>
        </p:txBody>
      </p:sp>
    </p:spTree>
    <p:extLst>
      <p:ext uri="{BB962C8B-B14F-4D97-AF65-F5344CB8AC3E}">
        <p14:creationId xmlns:p14="http://schemas.microsoft.com/office/powerpoint/2010/main" val="1258418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10/27/2019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122229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10/27/2019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918493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10/27/2019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2865648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10/27/2019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984391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10/27/2019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966265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10/27/2019</a:t>
            </a:fld>
            <a:endParaRPr lang="en-US" dirty="0"/>
          </a:p>
        </p:txBody>
      </p:sp>
      <p:sp>
        <p:nvSpPr>
          <p:cNvPr id="6" name="Footer Placeholder 5"/>
          <p:cNvSpPr>
            <a:spLocks noGrp="1"/>
          </p:cNvSpPr>
          <p:nvPr>
            <p:ph type="ftr" sz="quarter" idx="11"/>
          </p:nvPr>
        </p:nvSpPr>
        <p:spPr/>
        <p:txBody>
          <a:bodyPr/>
          <a:lstStyle/>
          <a:p>
            <a:r>
              <a:rPr lang="en-US" dirty="0"/>
              <a:t>Public Domain</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1138281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10/27/2019</a:t>
            </a:fld>
            <a:endParaRPr lang="en-US" dirty="0"/>
          </a:p>
        </p:txBody>
      </p:sp>
      <p:sp>
        <p:nvSpPr>
          <p:cNvPr id="8" name="Footer Placeholder 7"/>
          <p:cNvSpPr>
            <a:spLocks noGrp="1"/>
          </p:cNvSpPr>
          <p:nvPr>
            <p:ph type="ftr" sz="quarter" idx="11"/>
          </p:nvPr>
        </p:nvSpPr>
        <p:spPr/>
        <p:txBody>
          <a:bodyPr/>
          <a:lstStyle/>
          <a:p>
            <a:r>
              <a:rPr lang="en-US" dirty="0"/>
              <a:t>Public Domain</a:t>
            </a:r>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2521098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10/27/2019</a:t>
            </a:fld>
            <a:endParaRPr lang="en-US" dirty="0"/>
          </a:p>
        </p:txBody>
      </p:sp>
      <p:sp>
        <p:nvSpPr>
          <p:cNvPr id="4" name="Footer Placeholder 3"/>
          <p:cNvSpPr>
            <a:spLocks noGrp="1"/>
          </p:cNvSpPr>
          <p:nvPr>
            <p:ph type="ftr" sz="quarter" idx="11"/>
          </p:nvPr>
        </p:nvSpPr>
        <p:spPr/>
        <p:txBody>
          <a:bodyPr/>
          <a:lstStyle/>
          <a:p>
            <a:r>
              <a:rPr lang="en-US" dirty="0"/>
              <a:t>Public Domain</a:t>
            </a:r>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1358199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10/27/2019</a:t>
            </a:fld>
            <a:endParaRPr lang="en-US" dirty="0"/>
          </a:p>
        </p:txBody>
      </p:sp>
      <p:sp>
        <p:nvSpPr>
          <p:cNvPr id="3" name="Footer Placeholder 2"/>
          <p:cNvSpPr>
            <a:spLocks noGrp="1"/>
          </p:cNvSpPr>
          <p:nvPr>
            <p:ph type="ftr" sz="quarter" idx="11"/>
          </p:nvPr>
        </p:nvSpPr>
        <p:spPr/>
        <p:txBody>
          <a:bodyPr/>
          <a:lstStyle/>
          <a:p>
            <a:r>
              <a:rPr lang="en-US" dirty="0"/>
              <a:t>Public Domain</a:t>
            </a:r>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246173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10/27/2019</a:t>
            </a:fld>
            <a:endParaRPr lang="en-US" dirty="0"/>
          </a:p>
        </p:txBody>
      </p:sp>
      <p:sp>
        <p:nvSpPr>
          <p:cNvPr id="6" name="Footer Placeholder 5"/>
          <p:cNvSpPr>
            <a:spLocks noGrp="1"/>
          </p:cNvSpPr>
          <p:nvPr>
            <p:ph type="ftr" sz="quarter" idx="11"/>
          </p:nvPr>
        </p:nvSpPr>
        <p:spPr/>
        <p:txBody>
          <a:bodyPr/>
          <a:lstStyle/>
          <a:p>
            <a:r>
              <a:rPr lang="en-US" dirty="0"/>
              <a:t>Public Domain</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98821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10/27/2019</a:t>
            </a:fld>
            <a:endParaRPr lang="en-US" dirty="0"/>
          </a:p>
        </p:txBody>
      </p:sp>
      <p:sp>
        <p:nvSpPr>
          <p:cNvPr id="6" name="Footer Placeholder 5"/>
          <p:cNvSpPr>
            <a:spLocks noGrp="1"/>
          </p:cNvSpPr>
          <p:nvPr>
            <p:ph type="ftr" sz="quarter" idx="11"/>
          </p:nvPr>
        </p:nvSpPr>
        <p:spPr/>
        <p:txBody>
          <a:bodyPr/>
          <a:lstStyle/>
          <a:p>
            <a:r>
              <a:rPr lang="en-US" dirty="0"/>
              <a:t>Public Domain</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2689961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10/27/2019</a:t>
            </a:fld>
            <a:endParaRPr lang="en-US" dirty="0"/>
          </a:p>
        </p:txBody>
      </p:sp>
      <p:sp>
        <p:nvSpPr>
          <p:cNvPr id="5" name="Footer Placeholder 4"/>
          <p:cNvSpPr>
            <a:spLocks noGrp="1"/>
          </p:cNvSpPr>
          <p:nvPr>
            <p:ph type="ftr" sz="quarter" idx="3"/>
          </p:nvPr>
        </p:nvSpPr>
        <p:spPr>
          <a:xfrm>
            <a:off x="4038600" y="6592117"/>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Public Domain</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dirty="0"/>
          </a:p>
        </p:txBody>
      </p:sp>
    </p:spTree>
    <p:extLst>
      <p:ext uri="{BB962C8B-B14F-4D97-AF65-F5344CB8AC3E}">
        <p14:creationId xmlns:p14="http://schemas.microsoft.com/office/powerpoint/2010/main" val="22170387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8E95CA17-22DD-4867-B30C-0ED89268C25C}"/>
              </a:ext>
            </a:extLst>
          </p:cNvPr>
          <p:cNvPicPr>
            <a:picLocks noChangeAspect="1"/>
          </p:cNvPicPr>
          <p:nvPr/>
        </p:nvPicPr>
        <p:blipFill>
          <a:blip r:embed="rId3"/>
          <a:stretch>
            <a:fillRect/>
          </a:stretch>
        </p:blipFill>
        <p:spPr>
          <a:xfrm>
            <a:off x="643467" y="2597489"/>
            <a:ext cx="10905066" cy="1663022"/>
          </a:xfrm>
          <a:prstGeom prst="rect">
            <a:avLst/>
          </a:prstGeom>
        </p:spPr>
      </p:pic>
      <p:sp>
        <p:nvSpPr>
          <p:cNvPr id="4" name="Footer Placeholder 3">
            <a:extLst>
              <a:ext uri="{FF2B5EF4-FFF2-40B4-BE49-F238E27FC236}">
                <a16:creationId xmlns:a16="http://schemas.microsoft.com/office/drawing/2014/main" id="{81BB3449-75EB-4D8E-B2A2-D4B83125A56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3995330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1894A08-11CF-49AA-9F36-4B1AD6F9D8C9}"/>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1607195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EB5B922-6345-4EB4-9B28-04ADC94D8561}"/>
              </a:ext>
            </a:extLst>
          </p:cNvPr>
          <p:cNvPicPr>
            <a:picLocks noChangeAspect="1"/>
          </p:cNvPicPr>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751143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B696641-9703-48C0-801A-E099E5E7156E}"/>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2332533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1894A08-11CF-49AA-9F36-4B1AD6F9D8C9}"/>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742173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70821B8-6A29-4702-BD35-42B22DD772D2}"/>
              </a:ext>
            </a:extLst>
          </p:cNvPr>
          <p:cNvPicPr>
            <a:picLocks noChangeAspect="1"/>
          </p:cNvPicPr>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3735144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AA17583E-A8F5-4550-9AFE-2EBAA477A53B}"/>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1493882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1894A08-11CF-49AA-9F36-4B1AD6F9D8C9}"/>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4266029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4BA6F73-C6D7-4B68-8675-2A16A86D5B21}"/>
              </a:ext>
            </a:extLst>
          </p:cNvPr>
          <p:cNvPicPr>
            <a:picLocks noChangeAspect="1"/>
          </p:cNvPicPr>
          <p:nvPr/>
        </p:nvPicPr>
        <p:blipFill>
          <a:blip r:embed="rId3"/>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81BB3449-75EB-4D8E-B2A2-D4B83125A56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3156584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B14163F-A3CE-4224-801E-4227983CB0E1}"/>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659168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C93B32E-F8CD-4AFB-927F-AF3F9F2D5B53}"/>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3764714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B8348D01-9C01-447C-8B13-FCAF88602618}"/>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615508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6D69251-4B5A-45DD-904E-EB47670EFF6C}"/>
              </a:ext>
            </a:extLst>
          </p:cNvPr>
          <p:cNvPicPr>
            <a:picLocks noChangeAspect="1"/>
          </p:cNvPicPr>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3975283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1894A08-11CF-49AA-9F36-4B1AD6F9D8C9}"/>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169357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7F186E5-EBEF-41E4-9683-0D2662BE4FAF}"/>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4012334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B9C3735-1F73-4268-A588-9A940E031482}"/>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0745351A-46E4-4F80-9378-B94BEDC92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sz="1200" kern="1200">
                <a:solidFill>
                  <a:srgbClr val="FFFFFF"/>
                </a:solidFill>
                <a:latin typeface="+mn-lt"/>
                <a:ea typeface="+mn-ea"/>
                <a:cs typeface="+mn-cs"/>
              </a:rPr>
              <a:t>Public Domain</a:t>
            </a:r>
          </a:p>
        </p:txBody>
      </p:sp>
    </p:spTree>
    <p:extLst>
      <p:ext uri="{BB962C8B-B14F-4D97-AF65-F5344CB8AC3E}">
        <p14:creationId xmlns:p14="http://schemas.microsoft.com/office/powerpoint/2010/main" val="41038969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Words>
  <Application>Microsoft Office PowerPoint</Application>
  <PresentationFormat>Widescreen</PresentationFormat>
  <Paragraphs>19</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2019-10-28T00:40:47Z</dcterms:created>
  <dcterms:modified xsi:type="dcterms:W3CDTF">2019-10-28T00:52:47Z</dcterms:modified>
</cp:coreProperties>
</file>