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3"/>
  </p:notesMasterIdLst>
  <p:handoutMasterIdLst>
    <p:handoutMasterId r:id="rId14"/>
  </p:handoutMasterIdLst>
  <p:sldIdLst>
    <p:sldId id="257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713" autoAdjust="0"/>
  </p:normalViewPr>
  <p:slideViewPr>
    <p:cSldViewPr snapToGrid="0" showGuides="1">
      <p:cViewPr varScale="1">
        <p:scale>
          <a:sx n="60" d="100"/>
          <a:sy n="60" d="100"/>
        </p:scale>
        <p:origin x="52" y="2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B6D3-52F1-45D4-88E2-62E7CEDB1066}" type="datetime1">
              <a:rPr lang="en-US" smtClean="0"/>
              <a:t>6/27/2025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60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1E19-EB70-4F4B-9A3B-ABB5078F3FAB}" type="datetime1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73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55EC4-B9B1-40C2-A4B8-2ECC1B3458E7}" type="datetime1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8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6C27-DA5B-40FD-AFB4-1F02CA92E7B3}" type="datetime1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65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DF8F-1501-494D-A152-00A0E9A111D0}" type="datetime1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05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F7DAB-2E19-48BD-98AE-510445F49B07}" type="datetime1">
              <a:rPr lang="en-US" smtClean="0"/>
              <a:t>6/27/2025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25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3EA6-F3DF-44C6-BD1B-CEC3ABF91871}" type="datetime1">
              <a:rPr lang="en-US" smtClean="0"/>
              <a:t>6/27/2025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39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6709-2D5A-4FD6-B3D9-3D2F3EAC6F95}" type="datetime1">
              <a:rPr lang="en-US" smtClean="0"/>
              <a:t>6/27/2025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15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7F12-28DD-47C8-BB5E-EC5742908FF6}" type="datetime1">
              <a:rPr lang="en-US" smtClean="0"/>
              <a:t>6/27/2025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06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680C-82BE-4AA1-9252-4CB5A0F7249F}" type="datetime1">
              <a:rPr lang="en-US" smtClean="0"/>
              <a:t>6/27/2025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3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85E4-42F3-49F1-B550-9503ABEE6AB9}" type="datetime1">
              <a:rPr lang="en-US" smtClean="0"/>
              <a:t>6/27/2025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37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D7428-F2E0-40FE-BCE4-DB4FE11B1EE9}" type="datetime1">
              <a:rPr lang="en-US" smtClean="0"/>
              <a:t>6/27/2025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72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0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6EA70A-B06F-CF85-FC13-241D5CDE1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597489"/>
            <a:ext cx="10905066" cy="166302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E1BFE-D1EA-3BDF-5441-54CC55395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A6862-5806-C095-BF0F-E214C9AD9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A123CA-BFED-416C-FF0E-2CCCF7EEF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643"/>
            <a:ext cx="12192000" cy="621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304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EB7E56-9F30-3B7D-D72D-117BA439A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C6BCD-CBE1-49B6-3197-1BFE166B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210F05-71E7-7573-0886-E4F143B49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78"/>
            <a:ext cx="12192000" cy="679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92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18A43B-275B-9C4C-B093-A12A851AE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A2C78A-C5A4-41EF-8A2D-0E71E9D16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752"/>
            <a:ext cx="12192000" cy="651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72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B895C-F45C-B496-64EB-FFACAFA38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E8D84-8947-163D-B510-60E87E960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36A0E3-9088-4DEE-5B96-6AC0D025F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811"/>
            <a:ext cx="12192000" cy="675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53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7847C-0572-F680-471D-5A6C218BB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5AF1A-AA14-97AD-876E-D812901D9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93C42F-0829-950D-0DA8-568558323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574"/>
            <a:ext cx="12192000" cy="657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73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52022-EB01-7D06-B653-4F3C79537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B23C2-760B-A0CB-A709-B9660CFF9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6E6B73-55BC-E8AA-9DAF-B7A34067D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1"/>
            <a:ext cx="12192000" cy="682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46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C4F51-C76E-AE2F-DB1F-F2787816E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EEDC2-5887-3564-186B-FCBD11168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0BF26E-D08A-0405-B7B4-2D068044A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742"/>
            <a:ext cx="12192000" cy="635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69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ECF59-BC3C-4E0B-195A-4A40BB753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DF5D4-4A44-3B83-9DDA-FD8DC78D5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26F989-B5E2-01F0-A1E1-30166E51F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950"/>
            <a:ext cx="12192000" cy="679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58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E58122-A2C5-7307-C395-80FADB243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4556E-71EF-342E-BA22-58B11A80F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32A7D1-8B3E-6108-5183-D8DC1A929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287"/>
            <a:ext cx="12192000" cy="63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30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2E039-B3AD-CC73-3C83-60237998B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AF731-B78E-1DBD-9917-C1D79AA3A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04E4B1-384D-C932-7163-1420D03C7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28"/>
            <a:ext cx="12192000" cy="672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99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65</Words>
  <Application>Microsoft Office PowerPoint</Application>
  <PresentationFormat>Widescreen</PresentationFormat>
  <Paragraphs>13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19</cp:revision>
  <dcterms:created xsi:type="dcterms:W3CDTF">2019-10-03T18:26:20Z</dcterms:created>
  <dcterms:modified xsi:type="dcterms:W3CDTF">2025-06-28T02:19:41Z</dcterms:modified>
</cp:coreProperties>
</file>