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1"/>
  </p:notesMasterIdLst>
  <p:handoutMasterIdLst>
    <p:handoutMasterId r:id="rId12"/>
  </p:handoutMasterIdLst>
  <p:sldIdLst>
    <p:sldId id="273" r:id="rId2"/>
    <p:sldId id="259" r:id="rId3"/>
    <p:sldId id="274" r:id="rId4"/>
    <p:sldId id="275" r:id="rId5"/>
    <p:sldId id="276" r:id="rId6"/>
    <p:sldId id="277" r:id="rId7"/>
    <p:sldId id="278" r:id="rId8"/>
    <p:sldId id="279" r:id="rId9"/>
    <p:sldId id="28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611A8-C054-4B2A-96C3-2B8C99A77E21}" v="20" dt="2020-04-06T16:56:58.84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AA611A8-C054-4B2A-96C3-2B8C99A77E21}"/>
    <pc:docChg chg="undo custSel addSld delSld modSld">
      <pc:chgData name="Sarah Gothard" userId="0e53f415fda5f162" providerId="LiveId" clId="{FAA611A8-C054-4B2A-96C3-2B8C99A77E21}" dt="2020-04-06T16:56:58.845" v="58"/>
      <pc:docMkLst>
        <pc:docMk/>
      </pc:docMkLst>
      <pc:sldChg chg="addSp modSp">
        <pc:chgData name="Sarah Gothard" userId="0e53f415fda5f162" providerId="LiveId" clId="{FAA611A8-C054-4B2A-96C3-2B8C99A77E21}" dt="2020-04-06T16:46:24.503" v="10" actId="1076"/>
        <pc:sldMkLst>
          <pc:docMk/>
          <pc:sldMk cId="406854814" sldId="259"/>
        </pc:sldMkLst>
        <pc:picChg chg="add mod">
          <ac:chgData name="Sarah Gothard" userId="0e53f415fda5f162" providerId="LiveId" clId="{FAA611A8-C054-4B2A-96C3-2B8C99A77E21}" dt="2020-04-06T16:46:24.503" v="10" actId="1076"/>
          <ac:picMkLst>
            <pc:docMk/>
            <pc:sldMk cId="406854814" sldId="259"/>
            <ac:picMk id="5" creationId="{174946B7-D3D8-4E2B-8850-140CD8716178}"/>
          </ac:picMkLst>
        </pc:picChg>
      </pc:sldChg>
      <pc:sldChg chg="addSp delSp modSp">
        <pc:chgData name="Sarah Gothard" userId="0e53f415fda5f162" providerId="LiveId" clId="{FAA611A8-C054-4B2A-96C3-2B8C99A77E21}" dt="2020-04-06T16:43:39.144" v="5" actId="1076"/>
        <pc:sldMkLst>
          <pc:docMk/>
          <pc:sldMk cId="4222139619" sldId="273"/>
        </pc:sldMkLst>
        <pc:spChg chg="del">
          <ac:chgData name="Sarah Gothard" userId="0e53f415fda5f162" providerId="LiveId" clId="{FAA611A8-C054-4B2A-96C3-2B8C99A77E21}" dt="2020-04-06T16:43:31.539" v="2" actId="478"/>
          <ac:spMkLst>
            <pc:docMk/>
            <pc:sldMk cId="4222139619" sldId="273"/>
            <ac:spMk id="3" creationId="{CFEB842F-A50B-4DBE-B8DC-24E6A365B64C}"/>
          </ac:spMkLst>
        </pc:spChg>
        <pc:spChg chg="add del">
          <ac:chgData name="Sarah Gothard" userId="0e53f415fda5f162" providerId="LiveId" clId="{FAA611A8-C054-4B2A-96C3-2B8C99A77E21}" dt="2020-04-06T16:43:29.683" v="1" actId="478"/>
          <ac:spMkLst>
            <pc:docMk/>
            <pc:sldMk cId="4222139619" sldId="273"/>
            <ac:spMk id="5" creationId="{83FA8688-947E-4A0E-A466-DABB3E9BCF27}"/>
          </ac:spMkLst>
        </pc:spChg>
        <pc:picChg chg="add mod">
          <ac:chgData name="Sarah Gothard" userId="0e53f415fda5f162" providerId="LiveId" clId="{FAA611A8-C054-4B2A-96C3-2B8C99A77E21}" dt="2020-04-06T16:43:39.144" v="5" actId="1076"/>
          <ac:picMkLst>
            <pc:docMk/>
            <pc:sldMk cId="4222139619" sldId="273"/>
            <ac:picMk id="2" creationId="{5950E41B-054F-43F6-9A3F-89935F362420}"/>
          </ac:picMkLst>
        </pc:picChg>
      </pc:sldChg>
      <pc:sldChg chg="addSp delSp modSp add">
        <pc:chgData name="Sarah Gothard" userId="0e53f415fda5f162" providerId="LiveId" clId="{FAA611A8-C054-4B2A-96C3-2B8C99A77E21}" dt="2020-04-06T16:56:46.515" v="55" actId="1076"/>
        <pc:sldMkLst>
          <pc:docMk/>
          <pc:sldMk cId="3713611844" sldId="274"/>
        </pc:sldMkLst>
        <pc:picChg chg="del">
          <ac:chgData name="Sarah Gothard" userId="0e53f415fda5f162" providerId="LiveId" clId="{FAA611A8-C054-4B2A-96C3-2B8C99A77E21}" dt="2020-04-06T16:46:32.170" v="15" actId="478"/>
          <ac:picMkLst>
            <pc:docMk/>
            <pc:sldMk cId="3713611844" sldId="274"/>
            <ac:picMk id="5" creationId="{174946B7-D3D8-4E2B-8850-140CD8716178}"/>
          </ac:picMkLst>
        </pc:picChg>
        <pc:picChg chg="add del">
          <ac:chgData name="Sarah Gothard" userId="0e53f415fda5f162" providerId="LiveId" clId="{FAA611A8-C054-4B2A-96C3-2B8C99A77E21}" dt="2020-04-06T16:54:44.554" v="45"/>
          <ac:picMkLst>
            <pc:docMk/>
            <pc:sldMk cId="3713611844" sldId="274"/>
            <ac:picMk id="6" creationId="{8C1B3CE9-0889-4D25-8745-A00DBEF511F2}"/>
          </ac:picMkLst>
        </pc:picChg>
        <pc:picChg chg="add del">
          <ac:chgData name="Sarah Gothard" userId="0e53f415fda5f162" providerId="LiveId" clId="{FAA611A8-C054-4B2A-96C3-2B8C99A77E21}" dt="2020-04-06T16:55:37.222" v="47"/>
          <ac:picMkLst>
            <pc:docMk/>
            <pc:sldMk cId="3713611844" sldId="274"/>
            <ac:picMk id="7" creationId="{92D831AA-011F-41FA-87EB-5167D2EFF579}"/>
          </ac:picMkLst>
        </pc:picChg>
        <pc:picChg chg="add mod">
          <ac:chgData name="Sarah Gothard" userId="0e53f415fda5f162" providerId="LiveId" clId="{FAA611A8-C054-4B2A-96C3-2B8C99A77E21}" dt="2020-04-06T16:56:46.515" v="55" actId="1076"/>
          <ac:picMkLst>
            <pc:docMk/>
            <pc:sldMk cId="3713611844" sldId="274"/>
            <ac:picMk id="8" creationId="{A4000C60-AAAC-4346-BDB5-8B19302F38B0}"/>
          </ac:picMkLst>
        </pc:picChg>
      </pc:sldChg>
      <pc:sldChg chg="addSp delSp modSp add">
        <pc:chgData name="Sarah Gothard" userId="0e53f415fda5f162" providerId="LiveId" clId="{FAA611A8-C054-4B2A-96C3-2B8C99A77E21}" dt="2020-04-06T16:49:43.177" v="29" actId="1076"/>
        <pc:sldMkLst>
          <pc:docMk/>
          <pc:sldMk cId="3227641800" sldId="275"/>
        </pc:sldMkLst>
        <pc:picChg chg="del">
          <ac:chgData name="Sarah Gothard" userId="0e53f415fda5f162" providerId="LiveId" clId="{FAA611A8-C054-4B2A-96C3-2B8C99A77E21}" dt="2020-04-06T16:46:33.907" v="16" actId="478"/>
          <ac:picMkLst>
            <pc:docMk/>
            <pc:sldMk cId="3227641800" sldId="275"/>
            <ac:picMk id="5" creationId="{174946B7-D3D8-4E2B-8850-140CD8716178}"/>
          </ac:picMkLst>
        </pc:picChg>
        <pc:picChg chg="add del mod">
          <ac:chgData name="Sarah Gothard" userId="0e53f415fda5f162" providerId="LiveId" clId="{FAA611A8-C054-4B2A-96C3-2B8C99A77E21}" dt="2020-04-06T16:49:20.272" v="24" actId="478"/>
          <ac:picMkLst>
            <pc:docMk/>
            <pc:sldMk cId="3227641800" sldId="275"/>
            <ac:picMk id="6" creationId="{0F6F9DEB-771F-42C4-A953-C105B427079A}"/>
          </ac:picMkLst>
        </pc:picChg>
        <pc:picChg chg="add mod">
          <ac:chgData name="Sarah Gothard" userId="0e53f415fda5f162" providerId="LiveId" clId="{FAA611A8-C054-4B2A-96C3-2B8C99A77E21}" dt="2020-04-06T16:49:43.177" v="29" actId="1076"/>
          <ac:picMkLst>
            <pc:docMk/>
            <pc:sldMk cId="3227641800" sldId="275"/>
            <ac:picMk id="7" creationId="{54B39CC6-F049-4C9D-BADE-D83C74624F88}"/>
          </ac:picMkLst>
        </pc:picChg>
      </pc:sldChg>
      <pc:sldChg chg="addSp delSp add">
        <pc:chgData name="Sarah Gothard" userId="0e53f415fda5f162" providerId="LiveId" clId="{FAA611A8-C054-4B2A-96C3-2B8C99A77E21}" dt="2020-04-06T16:56:52.106" v="56"/>
        <pc:sldMkLst>
          <pc:docMk/>
          <pc:sldMk cId="716357051" sldId="276"/>
        </pc:sldMkLst>
        <pc:picChg chg="del">
          <ac:chgData name="Sarah Gothard" userId="0e53f415fda5f162" providerId="LiveId" clId="{FAA611A8-C054-4B2A-96C3-2B8C99A77E21}" dt="2020-04-06T16:46:35.494" v="17" actId="478"/>
          <ac:picMkLst>
            <pc:docMk/>
            <pc:sldMk cId="716357051" sldId="276"/>
            <ac:picMk id="5" creationId="{174946B7-D3D8-4E2B-8850-140CD8716178}"/>
          </ac:picMkLst>
        </pc:picChg>
        <pc:picChg chg="add">
          <ac:chgData name="Sarah Gothard" userId="0e53f415fda5f162" providerId="LiveId" clId="{FAA611A8-C054-4B2A-96C3-2B8C99A77E21}" dt="2020-04-06T16:56:52.106" v="56"/>
          <ac:picMkLst>
            <pc:docMk/>
            <pc:sldMk cId="716357051" sldId="276"/>
            <ac:picMk id="6" creationId="{0C443A57-77F5-4738-B423-1757FEA1F32E}"/>
          </ac:picMkLst>
        </pc:picChg>
      </pc:sldChg>
      <pc:sldChg chg="addSp delSp modSp add">
        <pc:chgData name="Sarah Gothard" userId="0e53f415fda5f162" providerId="LiveId" clId="{FAA611A8-C054-4B2A-96C3-2B8C99A77E21}" dt="2020-04-06T16:52:13.135" v="33" actId="1076"/>
        <pc:sldMkLst>
          <pc:docMk/>
          <pc:sldMk cId="420324644" sldId="277"/>
        </pc:sldMkLst>
        <pc:picChg chg="del">
          <ac:chgData name="Sarah Gothard" userId="0e53f415fda5f162" providerId="LiveId" clId="{FAA611A8-C054-4B2A-96C3-2B8C99A77E21}" dt="2020-04-06T16:46:37.298" v="18" actId="478"/>
          <ac:picMkLst>
            <pc:docMk/>
            <pc:sldMk cId="420324644" sldId="277"/>
            <ac:picMk id="5" creationId="{174946B7-D3D8-4E2B-8850-140CD8716178}"/>
          </ac:picMkLst>
        </pc:picChg>
        <pc:picChg chg="add mod">
          <ac:chgData name="Sarah Gothard" userId="0e53f415fda5f162" providerId="LiveId" clId="{FAA611A8-C054-4B2A-96C3-2B8C99A77E21}" dt="2020-04-06T16:52:13.135" v="33" actId="1076"/>
          <ac:picMkLst>
            <pc:docMk/>
            <pc:sldMk cId="420324644" sldId="277"/>
            <ac:picMk id="6" creationId="{F1BDBA9D-802F-4EDE-8A78-10D139AFAE6A}"/>
          </ac:picMkLst>
        </pc:picChg>
      </pc:sldChg>
      <pc:sldChg chg="addSp add">
        <pc:chgData name="Sarah Gothard" userId="0e53f415fda5f162" providerId="LiveId" clId="{FAA611A8-C054-4B2A-96C3-2B8C99A77E21}" dt="2020-04-06T16:56:55.946" v="57"/>
        <pc:sldMkLst>
          <pc:docMk/>
          <pc:sldMk cId="3066420966" sldId="278"/>
        </pc:sldMkLst>
        <pc:picChg chg="add">
          <ac:chgData name="Sarah Gothard" userId="0e53f415fda5f162" providerId="LiveId" clId="{FAA611A8-C054-4B2A-96C3-2B8C99A77E21}" dt="2020-04-06T16:56:55.946" v="57"/>
          <ac:picMkLst>
            <pc:docMk/>
            <pc:sldMk cId="3066420966" sldId="278"/>
            <ac:picMk id="5" creationId="{495C4021-DCE3-497C-9FF1-3741DBE25FCD}"/>
          </ac:picMkLst>
        </pc:picChg>
      </pc:sldChg>
      <pc:sldChg chg="addSp modSp add">
        <pc:chgData name="Sarah Gothard" userId="0e53f415fda5f162" providerId="LiveId" clId="{FAA611A8-C054-4B2A-96C3-2B8C99A77E21}" dt="2020-04-06T16:53:43.254" v="38" actId="1076"/>
        <pc:sldMkLst>
          <pc:docMk/>
          <pc:sldMk cId="2822713117" sldId="279"/>
        </pc:sldMkLst>
        <pc:picChg chg="add mod">
          <ac:chgData name="Sarah Gothard" userId="0e53f415fda5f162" providerId="LiveId" clId="{FAA611A8-C054-4B2A-96C3-2B8C99A77E21}" dt="2020-04-06T16:53:43.254" v="38" actId="1076"/>
          <ac:picMkLst>
            <pc:docMk/>
            <pc:sldMk cId="2822713117" sldId="279"/>
            <ac:picMk id="5" creationId="{B3FA5518-14F8-420A-84E2-2FAB24060628}"/>
          </ac:picMkLst>
        </pc:picChg>
      </pc:sldChg>
      <pc:sldChg chg="addSp add">
        <pc:chgData name="Sarah Gothard" userId="0e53f415fda5f162" providerId="LiveId" clId="{FAA611A8-C054-4B2A-96C3-2B8C99A77E21}" dt="2020-04-06T16:56:58.845" v="58"/>
        <pc:sldMkLst>
          <pc:docMk/>
          <pc:sldMk cId="2351530684" sldId="280"/>
        </pc:sldMkLst>
        <pc:picChg chg="add">
          <ac:chgData name="Sarah Gothard" userId="0e53f415fda5f162" providerId="LiveId" clId="{FAA611A8-C054-4B2A-96C3-2B8C99A77E21}" dt="2020-04-06T16:56:58.845" v="58"/>
          <ac:picMkLst>
            <pc:docMk/>
            <pc:sldMk cId="2351530684" sldId="280"/>
            <ac:picMk id="5" creationId="{FC0DD368-70DF-4F86-8C5D-AD7702815F9B}"/>
          </ac:picMkLst>
        </pc:picChg>
      </pc:sldChg>
      <pc:sldChg chg="add del">
        <pc:chgData name="Sarah Gothard" userId="0e53f415fda5f162" providerId="LiveId" clId="{FAA611A8-C054-4B2A-96C3-2B8C99A77E21}" dt="2020-04-06T16:53:49.700" v="39" actId="2696"/>
        <pc:sldMkLst>
          <pc:docMk/>
          <pc:sldMk cId="2690048049" sldId="281"/>
        </pc:sldMkLst>
      </pc:sldChg>
      <pc:sldChg chg="add del">
        <pc:chgData name="Sarah Gothard" userId="0e53f415fda5f162" providerId="LiveId" clId="{FAA611A8-C054-4B2A-96C3-2B8C99A77E21}" dt="2020-04-06T16:53:49.713" v="40" actId="2696"/>
        <pc:sldMkLst>
          <pc:docMk/>
          <pc:sldMk cId="2349263923" sldId="282"/>
        </pc:sldMkLst>
      </pc:sldChg>
      <pc:sldChg chg="add del">
        <pc:chgData name="Sarah Gothard" userId="0e53f415fda5f162" providerId="LiveId" clId="{FAA611A8-C054-4B2A-96C3-2B8C99A77E21}" dt="2020-04-06T16:53:49.724" v="41" actId="2696"/>
        <pc:sldMkLst>
          <pc:docMk/>
          <pc:sldMk cId="1171455178" sldId="283"/>
        </pc:sldMkLst>
      </pc:sldChg>
      <pc:sldChg chg="add del">
        <pc:chgData name="Sarah Gothard" userId="0e53f415fda5f162" providerId="LiveId" clId="{FAA611A8-C054-4B2A-96C3-2B8C99A77E21}" dt="2020-04-06T16:53:49.734" v="42" actId="2696"/>
        <pc:sldMkLst>
          <pc:docMk/>
          <pc:sldMk cId="1783621171" sldId="284"/>
        </pc:sldMkLst>
      </pc:sldChg>
      <pc:sldChg chg="add del">
        <pc:chgData name="Sarah Gothard" userId="0e53f415fda5f162" providerId="LiveId" clId="{FAA611A8-C054-4B2A-96C3-2B8C99A77E21}" dt="2020-04-06T16:53:49.743" v="43" actId="2696"/>
        <pc:sldMkLst>
          <pc:docMk/>
          <pc:sldMk cId="1649662870" sldId="2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4/6/2020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4/6/2020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4/6/2020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5950E41B-054F-43F6-9A3F-89935F362420}"/>
              </a:ext>
            </a:extLst>
          </p:cNvPr>
          <p:cNvPicPr>
            <a:picLocks noChangeAspect="1"/>
          </p:cNvPicPr>
          <p:nvPr/>
        </p:nvPicPr>
        <p:blipFill>
          <a:blip r:embed="rId3"/>
          <a:stretch>
            <a:fillRect/>
          </a:stretch>
        </p:blipFill>
        <p:spPr>
          <a:xfrm>
            <a:off x="878113" y="2891376"/>
            <a:ext cx="10435771" cy="1075245"/>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74946B7-D3D8-4E2B-8850-140CD8716178}"/>
              </a:ext>
            </a:extLst>
          </p:cNvPr>
          <p:cNvPicPr>
            <a:picLocks noChangeAspect="1"/>
          </p:cNvPicPr>
          <p:nvPr/>
        </p:nvPicPr>
        <p:blipFill>
          <a:blip r:embed="rId3"/>
          <a:stretch>
            <a:fillRect/>
          </a:stretch>
        </p:blipFill>
        <p:spPr>
          <a:xfrm>
            <a:off x="820055" y="472684"/>
            <a:ext cx="10551887" cy="5912631"/>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4000C60-AAAC-4346-BDB5-8B19302F38B0}"/>
              </a:ext>
            </a:extLst>
          </p:cNvPr>
          <p:cNvPicPr>
            <a:picLocks noChangeAspect="1"/>
          </p:cNvPicPr>
          <p:nvPr/>
        </p:nvPicPr>
        <p:blipFill>
          <a:blip r:embed="rId3"/>
          <a:stretch>
            <a:fillRect/>
          </a:stretch>
        </p:blipFill>
        <p:spPr>
          <a:xfrm>
            <a:off x="1086154" y="501770"/>
            <a:ext cx="10019689" cy="5861907"/>
          </a:xfrm>
          <a:prstGeom prst="rect">
            <a:avLst/>
          </a:prstGeom>
        </p:spPr>
      </p:pic>
    </p:spTree>
    <p:extLst>
      <p:ext uri="{BB962C8B-B14F-4D97-AF65-F5344CB8AC3E}">
        <p14:creationId xmlns:p14="http://schemas.microsoft.com/office/powerpoint/2010/main" val="371361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4B39CC6-F049-4C9D-BADE-D83C74624F88}"/>
              </a:ext>
            </a:extLst>
          </p:cNvPr>
          <p:cNvPicPr>
            <a:picLocks noChangeAspect="1"/>
          </p:cNvPicPr>
          <p:nvPr/>
        </p:nvPicPr>
        <p:blipFill>
          <a:blip r:embed="rId3"/>
          <a:stretch>
            <a:fillRect/>
          </a:stretch>
        </p:blipFill>
        <p:spPr>
          <a:xfrm>
            <a:off x="928088" y="500395"/>
            <a:ext cx="10335822" cy="5857209"/>
          </a:xfrm>
          <a:prstGeom prst="rect">
            <a:avLst/>
          </a:prstGeom>
        </p:spPr>
      </p:pic>
    </p:spTree>
    <p:extLst>
      <p:ext uri="{BB962C8B-B14F-4D97-AF65-F5344CB8AC3E}">
        <p14:creationId xmlns:p14="http://schemas.microsoft.com/office/powerpoint/2010/main" val="322764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C443A57-77F5-4738-B423-1757FEA1F32E}"/>
              </a:ext>
            </a:extLst>
          </p:cNvPr>
          <p:cNvPicPr>
            <a:picLocks noChangeAspect="1"/>
          </p:cNvPicPr>
          <p:nvPr/>
        </p:nvPicPr>
        <p:blipFill>
          <a:blip r:embed="rId3"/>
          <a:stretch>
            <a:fillRect/>
          </a:stretch>
        </p:blipFill>
        <p:spPr>
          <a:xfrm>
            <a:off x="1086154" y="501770"/>
            <a:ext cx="10019689" cy="5861907"/>
          </a:xfrm>
          <a:prstGeom prst="rect">
            <a:avLst/>
          </a:prstGeom>
        </p:spPr>
      </p:pic>
    </p:spTree>
    <p:extLst>
      <p:ext uri="{BB962C8B-B14F-4D97-AF65-F5344CB8AC3E}">
        <p14:creationId xmlns:p14="http://schemas.microsoft.com/office/powerpoint/2010/main" val="71635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1BDBA9D-802F-4EDE-8A78-10D139AFAE6A}"/>
              </a:ext>
            </a:extLst>
          </p:cNvPr>
          <p:cNvPicPr>
            <a:picLocks noChangeAspect="1"/>
          </p:cNvPicPr>
          <p:nvPr/>
        </p:nvPicPr>
        <p:blipFill>
          <a:blip r:embed="rId3"/>
          <a:stretch>
            <a:fillRect/>
          </a:stretch>
        </p:blipFill>
        <p:spPr>
          <a:xfrm>
            <a:off x="860276" y="458600"/>
            <a:ext cx="10471445" cy="5911896"/>
          </a:xfrm>
          <a:prstGeom prst="rect">
            <a:avLst/>
          </a:prstGeom>
        </p:spPr>
      </p:pic>
    </p:spTree>
    <p:extLst>
      <p:ext uri="{BB962C8B-B14F-4D97-AF65-F5344CB8AC3E}">
        <p14:creationId xmlns:p14="http://schemas.microsoft.com/office/powerpoint/2010/main" val="42032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95C4021-DCE3-497C-9FF1-3741DBE25FCD}"/>
              </a:ext>
            </a:extLst>
          </p:cNvPr>
          <p:cNvPicPr>
            <a:picLocks noChangeAspect="1"/>
          </p:cNvPicPr>
          <p:nvPr/>
        </p:nvPicPr>
        <p:blipFill>
          <a:blip r:embed="rId3"/>
          <a:stretch>
            <a:fillRect/>
          </a:stretch>
        </p:blipFill>
        <p:spPr>
          <a:xfrm>
            <a:off x="1086154" y="501770"/>
            <a:ext cx="10019689" cy="5861907"/>
          </a:xfrm>
          <a:prstGeom prst="rect">
            <a:avLst/>
          </a:prstGeom>
        </p:spPr>
      </p:pic>
    </p:spTree>
    <p:extLst>
      <p:ext uri="{BB962C8B-B14F-4D97-AF65-F5344CB8AC3E}">
        <p14:creationId xmlns:p14="http://schemas.microsoft.com/office/powerpoint/2010/main" val="306642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3FA5518-14F8-420A-84E2-2FAB24060628}"/>
              </a:ext>
            </a:extLst>
          </p:cNvPr>
          <p:cNvPicPr>
            <a:picLocks noChangeAspect="1"/>
          </p:cNvPicPr>
          <p:nvPr/>
        </p:nvPicPr>
        <p:blipFill>
          <a:blip r:embed="rId3"/>
          <a:stretch>
            <a:fillRect/>
          </a:stretch>
        </p:blipFill>
        <p:spPr>
          <a:xfrm>
            <a:off x="956734" y="549326"/>
            <a:ext cx="10278530" cy="5730443"/>
          </a:xfrm>
          <a:prstGeom prst="rect">
            <a:avLst/>
          </a:prstGeom>
        </p:spPr>
      </p:pic>
    </p:spTree>
    <p:extLst>
      <p:ext uri="{BB962C8B-B14F-4D97-AF65-F5344CB8AC3E}">
        <p14:creationId xmlns:p14="http://schemas.microsoft.com/office/powerpoint/2010/main" val="282271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C0DD368-70DF-4F86-8C5D-AD7702815F9B}"/>
              </a:ext>
            </a:extLst>
          </p:cNvPr>
          <p:cNvPicPr>
            <a:picLocks noChangeAspect="1"/>
          </p:cNvPicPr>
          <p:nvPr/>
        </p:nvPicPr>
        <p:blipFill>
          <a:blip r:embed="rId3"/>
          <a:stretch>
            <a:fillRect/>
          </a:stretch>
        </p:blipFill>
        <p:spPr>
          <a:xfrm>
            <a:off x="1086154" y="501770"/>
            <a:ext cx="10019689" cy="5861907"/>
          </a:xfrm>
          <a:prstGeom prst="rect">
            <a:avLst/>
          </a:prstGeom>
        </p:spPr>
      </p:pic>
    </p:spTree>
    <p:extLst>
      <p:ext uri="{BB962C8B-B14F-4D97-AF65-F5344CB8AC3E}">
        <p14:creationId xmlns:p14="http://schemas.microsoft.com/office/powerpoint/2010/main" val="2351530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2020-04-06T16:57:04Z</dcterms:modified>
</cp:coreProperties>
</file>