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70" r:id="rId10"/>
    <p:sldId id="265" r:id="rId11"/>
    <p:sldId id="266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96D5E2-7BF5-4581-9770-22B5596214AB}" v="49" dt="2019-03-25T16:29:44.643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239" autoAdjust="0"/>
  </p:normalViewPr>
  <p:slideViewPr>
    <p:cSldViewPr snapToGrid="0" showGuides="1">
      <p:cViewPr varScale="1">
        <p:scale>
          <a:sx n="65" d="100"/>
          <a:sy n="65" d="100"/>
        </p:scale>
        <p:origin x="22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1A6749D-96C5-44E5-A755-777186AD41C5}"/>
  </pc:docChgLst>
  <pc:docChgLst>
    <pc:chgData name="Sarah Gothard" userId="0e53f415fda5f162" providerId="LiveId" clId="{9C96D5E2-7BF5-4581-9770-22B5596214AB}"/>
    <pc:docChg chg="custSel addSld delSld modSld modMainMaster">
      <pc:chgData name="Sarah Gothard" userId="0e53f415fda5f162" providerId="LiveId" clId="{9C96D5E2-7BF5-4581-9770-22B5596214AB}" dt="2019-03-25T16:29:44.643" v="48"/>
      <pc:docMkLst>
        <pc:docMk/>
      </pc:docMkLst>
      <pc:sldChg chg="addSp delSp modSp">
        <pc:chgData name="Sarah Gothard" userId="0e53f415fda5f162" providerId="LiveId" clId="{9C96D5E2-7BF5-4581-9770-22B5596214AB}" dt="2019-03-25T16:26:42.860" v="34"/>
        <pc:sldMkLst>
          <pc:docMk/>
          <pc:sldMk cId="1770256454" sldId="256"/>
        </pc:sldMkLst>
        <pc:picChg chg="add del">
          <ac:chgData name="Sarah Gothard" userId="0e53f415fda5f162" providerId="LiveId" clId="{9C96D5E2-7BF5-4581-9770-22B5596214AB}" dt="2019-03-25T16:26:42.458" v="33" actId="478"/>
          <ac:picMkLst>
            <pc:docMk/>
            <pc:sldMk cId="1770256454" sldId="256"/>
            <ac:picMk id="2" creationId="{306D49B4-1A32-4FF7-8358-84D6131F3EC0}"/>
          </ac:picMkLst>
        </pc:picChg>
        <pc:picChg chg="add">
          <ac:chgData name="Sarah Gothard" userId="0e53f415fda5f162" providerId="LiveId" clId="{9C96D5E2-7BF5-4581-9770-22B5596214AB}" dt="2019-03-25T16:26:42.860" v="34"/>
          <ac:picMkLst>
            <pc:docMk/>
            <pc:sldMk cId="1770256454" sldId="256"/>
            <ac:picMk id="3" creationId="{92083EBD-E9F0-4207-BCA1-FDAD1B8AF5A3}"/>
          </ac:picMkLst>
        </pc:picChg>
        <pc:picChg chg="del mod">
          <ac:chgData name="Sarah Gothard" userId="0e53f415fda5f162" providerId="LiveId" clId="{9C96D5E2-7BF5-4581-9770-22B5596214AB}" dt="2019-03-25T15:29:32.691" v="1" actId="478"/>
          <ac:picMkLst>
            <pc:docMk/>
            <pc:sldMk cId="1770256454" sldId="256"/>
            <ac:picMk id="7" creationId="{7178B576-55C9-43EC-B22C-42DE6F547F3A}"/>
          </ac:picMkLst>
        </pc:picChg>
      </pc:sldChg>
      <pc:sldChg chg="addSp delSp modSp">
        <pc:chgData name="Sarah Gothard" userId="0e53f415fda5f162" providerId="LiveId" clId="{9C96D5E2-7BF5-4581-9770-22B5596214AB}" dt="2019-03-25T16:27:04.650" v="35"/>
        <pc:sldMkLst>
          <pc:docMk/>
          <pc:sldMk cId="3621943752" sldId="257"/>
        </pc:sldMkLst>
        <pc:spChg chg="add del mod">
          <ac:chgData name="Sarah Gothard" userId="0e53f415fda5f162" providerId="LiveId" clId="{9C96D5E2-7BF5-4581-9770-22B5596214AB}" dt="2019-03-25T15:29:37.279" v="3" actId="478"/>
          <ac:spMkLst>
            <pc:docMk/>
            <pc:sldMk cId="3621943752" sldId="257"/>
            <ac:spMk id="3" creationId="{77AC5ED0-F2CA-45F9-9984-6923D86DFD8D}"/>
          </ac:spMkLst>
        </pc:spChg>
        <pc:picChg chg="del mod">
          <ac:chgData name="Sarah Gothard" userId="0e53f415fda5f162" providerId="LiveId" clId="{9C96D5E2-7BF5-4581-9770-22B5596214AB}" dt="2019-03-25T15:29:35.196" v="2" actId="478"/>
          <ac:picMkLst>
            <pc:docMk/>
            <pc:sldMk cId="3621943752" sldId="257"/>
            <ac:picMk id="5" creationId="{746DC610-73B2-4BE9-BED7-B892F415563B}"/>
          </ac:picMkLst>
        </pc:picChg>
        <pc:picChg chg="add">
          <ac:chgData name="Sarah Gothard" userId="0e53f415fda5f162" providerId="LiveId" clId="{9C96D5E2-7BF5-4581-9770-22B5596214AB}" dt="2019-03-25T16:27:04.650" v="35"/>
          <ac:picMkLst>
            <pc:docMk/>
            <pc:sldMk cId="3621943752" sldId="257"/>
            <ac:picMk id="6" creationId="{DD12B080-89BE-4026-8B49-69417BDB0500}"/>
          </ac:picMkLst>
        </pc:picChg>
      </pc:sldChg>
      <pc:sldChg chg="modSp del">
        <pc:chgData name="Sarah Gothard" userId="0e53f415fda5f162" providerId="LiveId" clId="{9C96D5E2-7BF5-4581-9770-22B5596214AB}" dt="2019-03-25T15:29:39.406" v="4" actId="2696"/>
        <pc:sldMkLst>
          <pc:docMk/>
          <pc:sldMk cId="1386094866" sldId="258"/>
        </pc:sldMkLst>
        <pc:picChg chg="mod">
          <ac:chgData name="Sarah Gothard" userId="0e53f415fda5f162" providerId="LiveId" clId="{9C96D5E2-7BF5-4581-9770-22B5596214AB}" dt="2019-03-25T15:29:30.218" v="0"/>
          <ac:picMkLst>
            <pc:docMk/>
            <pc:sldMk cId="1386094866" sldId="258"/>
            <ac:picMk id="5" creationId="{F443A356-0D19-4395-BCFC-3DD00F5D81C2}"/>
          </ac:picMkLst>
        </pc:picChg>
      </pc:sldChg>
      <pc:sldChg chg="addSp add">
        <pc:chgData name="Sarah Gothard" userId="0e53f415fda5f162" providerId="LiveId" clId="{9C96D5E2-7BF5-4581-9770-22B5596214AB}" dt="2019-03-25T16:27:20.379" v="36"/>
        <pc:sldMkLst>
          <pc:docMk/>
          <pc:sldMk cId="4280165901" sldId="258"/>
        </pc:sldMkLst>
        <pc:picChg chg="add">
          <ac:chgData name="Sarah Gothard" userId="0e53f415fda5f162" providerId="LiveId" clId="{9C96D5E2-7BF5-4581-9770-22B5596214AB}" dt="2019-03-25T16:27:20.379" v="36"/>
          <ac:picMkLst>
            <pc:docMk/>
            <pc:sldMk cId="4280165901" sldId="258"/>
            <ac:picMk id="2" creationId="{F259E515-30BC-4AD2-80F7-5582E7727A67}"/>
          </ac:picMkLst>
        </pc:picChg>
      </pc:sldChg>
      <pc:sldChg chg="addSp add">
        <pc:chgData name="Sarah Gothard" userId="0e53f415fda5f162" providerId="LiveId" clId="{9C96D5E2-7BF5-4581-9770-22B5596214AB}" dt="2019-03-25T16:29:14.945" v="41"/>
        <pc:sldMkLst>
          <pc:docMk/>
          <pc:sldMk cId="2432822978" sldId="259"/>
        </pc:sldMkLst>
        <pc:picChg chg="add">
          <ac:chgData name="Sarah Gothard" userId="0e53f415fda5f162" providerId="LiveId" clId="{9C96D5E2-7BF5-4581-9770-22B5596214AB}" dt="2019-03-25T16:29:14.945" v="41"/>
          <ac:picMkLst>
            <pc:docMk/>
            <pc:sldMk cId="2432822978" sldId="259"/>
            <ac:picMk id="2" creationId="{9D394B93-F51E-46C3-B2BE-B6ABB98A4C4B}"/>
          </ac:picMkLst>
        </pc:picChg>
      </pc:sldChg>
      <pc:sldChg chg="modSp del">
        <pc:chgData name="Sarah Gothard" userId="0e53f415fda5f162" providerId="LiveId" clId="{9C96D5E2-7BF5-4581-9770-22B5596214AB}" dt="2019-03-25T15:29:39.415" v="5" actId="2696"/>
        <pc:sldMkLst>
          <pc:docMk/>
          <pc:sldMk cId="2791193118" sldId="259"/>
        </pc:sldMkLst>
        <pc:picChg chg="mod">
          <ac:chgData name="Sarah Gothard" userId="0e53f415fda5f162" providerId="LiveId" clId="{9C96D5E2-7BF5-4581-9770-22B5596214AB}" dt="2019-03-25T15:29:30.218" v="0"/>
          <ac:picMkLst>
            <pc:docMk/>
            <pc:sldMk cId="2791193118" sldId="259"/>
            <ac:picMk id="5" creationId="{A24F9FAE-CD67-4F0F-AFE9-E71DE45E0B77}"/>
          </ac:picMkLst>
        </pc:picChg>
      </pc:sldChg>
      <pc:sldChg chg="modSp del">
        <pc:chgData name="Sarah Gothard" userId="0e53f415fda5f162" providerId="LiveId" clId="{9C96D5E2-7BF5-4581-9770-22B5596214AB}" dt="2019-03-25T15:29:39.423" v="6" actId="2696"/>
        <pc:sldMkLst>
          <pc:docMk/>
          <pc:sldMk cId="927566020" sldId="260"/>
        </pc:sldMkLst>
        <pc:picChg chg="mod">
          <ac:chgData name="Sarah Gothard" userId="0e53f415fda5f162" providerId="LiveId" clId="{9C96D5E2-7BF5-4581-9770-22B5596214AB}" dt="2019-03-25T15:29:30.218" v="0"/>
          <ac:picMkLst>
            <pc:docMk/>
            <pc:sldMk cId="927566020" sldId="260"/>
            <ac:picMk id="5" creationId="{02C29F82-9BE4-4B82-B560-7871F0AFB32D}"/>
          </ac:picMkLst>
        </pc:picChg>
      </pc:sldChg>
      <pc:sldChg chg="addSp add">
        <pc:chgData name="Sarah Gothard" userId="0e53f415fda5f162" providerId="LiveId" clId="{9C96D5E2-7BF5-4581-9770-22B5596214AB}" dt="2019-03-25T16:29:31.332" v="42"/>
        <pc:sldMkLst>
          <pc:docMk/>
          <pc:sldMk cId="1747490621" sldId="260"/>
        </pc:sldMkLst>
        <pc:picChg chg="add">
          <ac:chgData name="Sarah Gothard" userId="0e53f415fda5f162" providerId="LiveId" clId="{9C96D5E2-7BF5-4581-9770-22B5596214AB}" dt="2019-03-25T16:29:31.332" v="42"/>
          <ac:picMkLst>
            <pc:docMk/>
            <pc:sldMk cId="1747490621" sldId="260"/>
            <ac:picMk id="2" creationId="{DF1A1C56-BB2B-44BC-B8F2-28FC72CB9FC2}"/>
          </ac:picMkLst>
        </pc:picChg>
      </pc:sldChg>
      <pc:sldChg chg="addSp add">
        <pc:chgData name="Sarah Gothard" userId="0e53f415fda5f162" providerId="LiveId" clId="{9C96D5E2-7BF5-4581-9770-22B5596214AB}" dt="2019-03-25T16:27:49.501" v="37"/>
        <pc:sldMkLst>
          <pc:docMk/>
          <pc:sldMk cId="1030088400" sldId="261"/>
        </pc:sldMkLst>
        <pc:picChg chg="add">
          <ac:chgData name="Sarah Gothard" userId="0e53f415fda5f162" providerId="LiveId" clId="{9C96D5E2-7BF5-4581-9770-22B5596214AB}" dt="2019-03-25T16:27:49.501" v="37"/>
          <ac:picMkLst>
            <pc:docMk/>
            <pc:sldMk cId="1030088400" sldId="261"/>
            <ac:picMk id="2" creationId="{8867D7F1-54E5-44A7-8E88-4AB05A1706AF}"/>
          </ac:picMkLst>
        </pc:picChg>
      </pc:sldChg>
      <pc:sldChg chg="modSp del">
        <pc:chgData name="Sarah Gothard" userId="0e53f415fda5f162" providerId="LiveId" clId="{9C96D5E2-7BF5-4581-9770-22B5596214AB}" dt="2019-03-25T15:29:39.448" v="7" actId="2696"/>
        <pc:sldMkLst>
          <pc:docMk/>
          <pc:sldMk cId="2112435168" sldId="261"/>
        </pc:sldMkLst>
        <pc:picChg chg="mod">
          <ac:chgData name="Sarah Gothard" userId="0e53f415fda5f162" providerId="LiveId" clId="{9C96D5E2-7BF5-4581-9770-22B5596214AB}" dt="2019-03-25T15:29:30.218" v="0"/>
          <ac:picMkLst>
            <pc:docMk/>
            <pc:sldMk cId="2112435168" sldId="261"/>
            <ac:picMk id="5" creationId="{746DC610-73B2-4BE9-BED7-B892F415563B}"/>
          </ac:picMkLst>
        </pc:picChg>
      </pc:sldChg>
      <pc:sldChg chg="addSp add">
        <pc:chgData name="Sarah Gothard" userId="0e53f415fda5f162" providerId="LiveId" clId="{9C96D5E2-7BF5-4581-9770-22B5596214AB}" dt="2019-03-25T16:28:06.069" v="38"/>
        <pc:sldMkLst>
          <pc:docMk/>
          <pc:sldMk cId="1089782669" sldId="262"/>
        </pc:sldMkLst>
        <pc:picChg chg="add">
          <ac:chgData name="Sarah Gothard" userId="0e53f415fda5f162" providerId="LiveId" clId="{9C96D5E2-7BF5-4581-9770-22B5596214AB}" dt="2019-03-25T16:28:06.069" v="38"/>
          <ac:picMkLst>
            <pc:docMk/>
            <pc:sldMk cId="1089782669" sldId="262"/>
            <ac:picMk id="2" creationId="{82F6FAD2-D03E-417D-AA67-9A3C63F18C4F}"/>
          </ac:picMkLst>
        </pc:picChg>
      </pc:sldChg>
      <pc:sldChg chg="modSp del">
        <pc:chgData name="Sarah Gothard" userId="0e53f415fda5f162" providerId="LiveId" clId="{9C96D5E2-7BF5-4581-9770-22B5596214AB}" dt="2019-03-25T15:29:39.458" v="8" actId="2696"/>
        <pc:sldMkLst>
          <pc:docMk/>
          <pc:sldMk cId="2807450798" sldId="262"/>
        </pc:sldMkLst>
        <pc:picChg chg="mod">
          <ac:chgData name="Sarah Gothard" userId="0e53f415fda5f162" providerId="LiveId" clId="{9C96D5E2-7BF5-4581-9770-22B5596214AB}" dt="2019-03-25T15:29:30.218" v="0"/>
          <ac:picMkLst>
            <pc:docMk/>
            <pc:sldMk cId="2807450798" sldId="262"/>
            <ac:picMk id="5" creationId="{F443A356-0D19-4395-BCFC-3DD00F5D81C2}"/>
          </ac:picMkLst>
        </pc:picChg>
      </pc:sldChg>
      <pc:sldChg chg="modSp del">
        <pc:chgData name="Sarah Gothard" userId="0e53f415fda5f162" providerId="LiveId" clId="{9C96D5E2-7BF5-4581-9770-22B5596214AB}" dt="2019-03-25T15:29:39.468" v="9" actId="2696"/>
        <pc:sldMkLst>
          <pc:docMk/>
          <pc:sldMk cId="81028106" sldId="263"/>
        </pc:sldMkLst>
        <pc:picChg chg="mod">
          <ac:chgData name="Sarah Gothard" userId="0e53f415fda5f162" providerId="LiveId" clId="{9C96D5E2-7BF5-4581-9770-22B5596214AB}" dt="2019-03-25T15:29:30.218" v="0"/>
          <ac:picMkLst>
            <pc:docMk/>
            <pc:sldMk cId="81028106" sldId="263"/>
            <ac:picMk id="5" creationId="{A24F9FAE-CD67-4F0F-AFE9-E71DE45E0B77}"/>
          </ac:picMkLst>
        </pc:picChg>
      </pc:sldChg>
      <pc:sldChg chg="add del">
        <pc:chgData name="Sarah Gothard" userId="0e53f415fda5f162" providerId="LiveId" clId="{9C96D5E2-7BF5-4581-9770-22B5596214AB}" dt="2019-03-25T16:29:37.040" v="43" actId="2696"/>
        <pc:sldMkLst>
          <pc:docMk/>
          <pc:sldMk cId="2978647993" sldId="263"/>
        </pc:sldMkLst>
      </pc:sldChg>
      <pc:sldChg chg="add del">
        <pc:chgData name="Sarah Gothard" userId="0e53f415fda5f162" providerId="LiveId" clId="{9C96D5E2-7BF5-4581-9770-22B5596214AB}" dt="2019-03-25T16:29:37.051" v="44" actId="2696"/>
        <pc:sldMkLst>
          <pc:docMk/>
          <pc:sldMk cId="2890838511" sldId="264"/>
        </pc:sldMkLst>
      </pc:sldChg>
      <pc:sldChg chg="modSp del">
        <pc:chgData name="Sarah Gothard" userId="0e53f415fda5f162" providerId="LiveId" clId="{9C96D5E2-7BF5-4581-9770-22B5596214AB}" dt="2019-03-25T15:29:39.478" v="10" actId="2696"/>
        <pc:sldMkLst>
          <pc:docMk/>
          <pc:sldMk cId="3077705657" sldId="264"/>
        </pc:sldMkLst>
        <pc:picChg chg="mod">
          <ac:chgData name="Sarah Gothard" userId="0e53f415fda5f162" providerId="LiveId" clId="{9C96D5E2-7BF5-4581-9770-22B5596214AB}" dt="2019-03-25T15:29:30.218" v="0"/>
          <ac:picMkLst>
            <pc:docMk/>
            <pc:sldMk cId="3077705657" sldId="264"/>
            <ac:picMk id="5" creationId="{02C29F82-9BE4-4B82-B560-7871F0AFB32D}"/>
          </ac:picMkLst>
        </pc:picChg>
      </pc:sldChg>
      <pc:sldChg chg="addSp add">
        <pc:chgData name="Sarah Gothard" userId="0e53f415fda5f162" providerId="LiveId" clId="{9C96D5E2-7BF5-4581-9770-22B5596214AB}" dt="2019-03-25T16:28:37.359" v="39"/>
        <pc:sldMkLst>
          <pc:docMk/>
          <pc:sldMk cId="451868826" sldId="265"/>
        </pc:sldMkLst>
        <pc:picChg chg="add">
          <ac:chgData name="Sarah Gothard" userId="0e53f415fda5f162" providerId="LiveId" clId="{9C96D5E2-7BF5-4581-9770-22B5596214AB}" dt="2019-03-25T16:28:37.359" v="39"/>
          <ac:picMkLst>
            <pc:docMk/>
            <pc:sldMk cId="451868826" sldId="265"/>
            <ac:picMk id="2" creationId="{4CFA9D75-B9F1-4C58-A04A-BF9AB6E3A43A}"/>
          </ac:picMkLst>
        </pc:picChg>
      </pc:sldChg>
      <pc:sldChg chg="modSp del">
        <pc:chgData name="Sarah Gothard" userId="0e53f415fda5f162" providerId="LiveId" clId="{9C96D5E2-7BF5-4581-9770-22B5596214AB}" dt="2019-03-25T15:29:39.489" v="11" actId="2696"/>
        <pc:sldMkLst>
          <pc:docMk/>
          <pc:sldMk cId="1523869167" sldId="265"/>
        </pc:sldMkLst>
        <pc:picChg chg="mod">
          <ac:chgData name="Sarah Gothard" userId="0e53f415fda5f162" providerId="LiveId" clId="{9C96D5E2-7BF5-4581-9770-22B5596214AB}" dt="2019-03-25T15:29:30.218" v="0"/>
          <ac:picMkLst>
            <pc:docMk/>
            <pc:sldMk cId="1523869167" sldId="265"/>
            <ac:picMk id="5" creationId="{746DC610-73B2-4BE9-BED7-B892F415563B}"/>
          </ac:picMkLst>
        </pc:picChg>
      </pc:sldChg>
      <pc:sldChg chg="addSp add">
        <pc:chgData name="Sarah Gothard" userId="0e53f415fda5f162" providerId="LiveId" clId="{9C96D5E2-7BF5-4581-9770-22B5596214AB}" dt="2019-03-25T16:28:51.065" v="40"/>
        <pc:sldMkLst>
          <pc:docMk/>
          <pc:sldMk cId="1016742762" sldId="266"/>
        </pc:sldMkLst>
        <pc:picChg chg="add">
          <ac:chgData name="Sarah Gothard" userId="0e53f415fda5f162" providerId="LiveId" clId="{9C96D5E2-7BF5-4581-9770-22B5596214AB}" dt="2019-03-25T16:28:51.065" v="40"/>
          <ac:picMkLst>
            <pc:docMk/>
            <pc:sldMk cId="1016742762" sldId="266"/>
            <ac:picMk id="2" creationId="{EC657612-741B-4776-83FC-0284DA06CD9D}"/>
          </ac:picMkLst>
        </pc:picChg>
      </pc:sldChg>
      <pc:sldChg chg="modSp del">
        <pc:chgData name="Sarah Gothard" userId="0e53f415fda5f162" providerId="LiveId" clId="{9C96D5E2-7BF5-4581-9770-22B5596214AB}" dt="2019-03-25T15:29:39.499" v="12" actId="2696"/>
        <pc:sldMkLst>
          <pc:docMk/>
          <pc:sldMk cId="1641720447" sldId="266"/>
        </pc:sldMkLst>
        <pc:picChg chg="mod">
          <ac:chgData name="Sarah Gothard" userId="0e53f415fda5f162" providerId="LiveId" clId="{9C96D5E2-7BF5-4581-9770-22B5596214AB}" dt="2019-03-25T15:29:30.218" v="0"/>
          <ac:picMkLst>
            <pc:docMk/>
            <pc:sldMk cId="1641720447" sldId="266"/>
            <ac:picMk id="5" creationId="{F443A356-0D19-4395-BCFC-3DD00F5D81C2}"/>
          </ac:picMkLst>
        </pc:picChg>
      </pc:sldChg>
      <pc:sldChg chg="modSp del">
        <pc:chgData name="Sarah Gothard" userId="0e53f415fda5f162" providerId="LiveId" clId="{9C96D5E2-7BF5-4581-9770-22B5596214AB}" dt="2019-03-25T15:29:39.509" v="13" actId="2696"/>
        <pc:sldMkLst>
          <pc:docMk/>
          <pc:sldMk cId="180303007" sldId="267"/>
        </pc:sldMkLst>
        <pc:picChg chg="mod">
          <ac:chgData name="Sarah Gothard" userId="0e53f415fda5f162" providerId="LiveId" clId="{9C96D5E2-7BF5-4581-9770-22B5596214AB}" dt="2019-03-25T15:29:30.218" v="0"/>
          <ac:picMkLst>
            <pc:docMk/>
            <pc:sldMk cId="180303007" sldId="267"/>
            <ac:picMk id="5" creationId="{A24F9FAE-CD67-4F0F-AFE9-E71DE45E0B77}"/>
          </ac:picMkLst>
        </pc:picChg>
      </pc:sldChg>
      <pc:sldChg chg="add del">
        <pc:chgData name="Sarah Gothard" userId="0e53f415fda5f162" providerId="LiveId" clId="{9C96D5E2-7BF5-4581-9770-22B5596214AB}" dt="2019-03-25T16:29:42.578" v="46" actId="2696"/>
        <pc:sldMkLst>
          <pc:docMk/>
          <pc:sldMk cId="2696036914" sldId="267"/>
        </pc:sldMkLst>
      </pc:sldChg>
      <pc:sldChg chg="add del">
        <pc:chgData name="Sarah Gothard" userId="0e53f415fda5f162" providerId="LiveId" clId="{9C96D5E2-7BF5-4581-9770-22B5596214AB}" dt="2019-03-25T16:29:42.586" v="47" actId="2696"/>
        <pc:sldMkLst>
          <pc:docMk/>
          <pc:sldMk cId="3846229706" sldId="268"/>
        </pc:sldMkLst>
      </pc:sldChg>
      <pc:sldChg chg="modSp del">
        <pc:chgData name="Sarah Gothard" userId="0e53f415fda5f162" providerId="LiveId" clId="{9C96D5E2-7BF5-4581-9770-22B5596214AB}" dt="2019-03-25T15:29:39.516" v="14" actId="2696"/>
        <pc:sldMkLst>
          <pc:docMk/>
          <pc:sldMk cId="3995304993" sldId="268"/>
        </pc:sldMkLst>
        <pc:picChg chg="mod">
          <ac:chgData name="Sarah Gothard" userId="0e53f415fda5f162" providerId="LiveId" clId="{9C96D5E2-7BF5-4581-9770-22B5596214AB}" dt="2019-03-25T15:29:30.218" v="0"/>
          <ac:picMkLst>
            <pc:docMk/>
            <pc:sldMk cId="3995304993" sldId="268"/>
            <ac:picMk id="5" creationId="{02C29F82-9BE4-4B82-B560-7871F0AFB32D}"/>
          </ac:picMkLst>
        </pc:picChg>
      </pc:sldChg>
      <pc:sldChg chg="add">
        <pc:chgData name="Sarah Gothard" userId="0e53f415fda5f162" providerId="LiveId" clId="{9C96D5E2-7BF5-4581-9770-22B5596214AB}" dt="2019-03-25T16:29:39.011" v="45"/>
        <pc:sldMkLst>
          <pc:docMk/>
          <pc:sldMk cId="1155472461" sldId="269"/>
        </pc:sldMkLst>
      </pc:sldChg>
      <pc:sldChg chg="add">
        <pc:chgData name="Sarah Gothard" userId="0e53f415fda5f162" providerId="LiveId" clId="{9C96D5E2-7BF5-4581-9770-22B5596214AB}" dt="2019-03-25T16:29:39.011" v="45"/>
        <pc:sldMkLst>
          <pc:docMk/>
          <pc:sldMk cId="3355428168" sldId="270"/>
        </pc:sldMkLst>
      </pc:sldChg>
      <pc:sldChg chg="add">
        <pc:chgData name="Sarah Gothard" userId="0e53f415fda5f162" providerId="LiveId" clId="{9C96D5E2-7BF5-4581-9770-22B5596214AB}" dt="2019-03-25T16:29:44.643" v="48"/>
        <pc:sldMkLst>
          <pc:docMk/>
          <pc:sldMk cId="2701394744" sldId="271"/>
        </pc:sldMkLst>
      </pc:sldChg>
      <pc:sldChg chg="add">
        <pc:chgData name="Sarah Gothard" userId="0e53f415fda5f162" providerId="LiveId" clId="{9C96D5E2-7BF5-4581-9770-22B5596214AB}" dt="2019-03-25T16:29:44.643" v="48"/>
        <pc:sldMkLst>
          <pc:docMk/>
          <pc:sldMk cId="842109235" sldId="272"/>
        </pc:sldMkLst>
      </pc:sldChg>
      <pc:sldMasterChg chg="modSp modSldLayout">
        <pc:chgData name="Sarah Gothard" userId="0e53f415fda5f162" providerId="LiveId" clId="{9C96D5E2-7BF5-4581-9770-22B5596214AB}" dt="2019-03-25T15:29:30.218" v="0"/>
        <pc:sldMasterMkLst>
          <pc:docMk/>
          <pc:sldMasterMk cId="2683801903" sldId="2147483684"/>
        </pc:sldMasterMkLst>
        <pc:spChg chg="mod">
          <ac:chgData name="Sarah Gothard" userId="0e53f415fda5f162" providerId="LiveId" clId="{9C96D5E2-7BF5-4581-9770-22B5596214AB}" dt="2019-03-25T15:29:30.218" v="0"/>
          <ac:spMkLst>
            <pc:docMk/>
            <pc:sldMasterMk cId="2683801903" sldId="2147483684"/>
            <ac:spMk id="2" creationId="{95FCE4E6-9344-4C90-8828-8EECE522C11F}"/>
          </ac:spMkLst>
        </pc:spChg>
        <pc:spChg chg="mod">
          <ac:chgData name="Sarah Gothard" userId="0e53f415fda5f162" providerId="LiveId" clId="{9C96D5E2-7BF5-4581-9770-22B5596214AB}" dt="2019-03-25T15:29:30.218" v="0"/>
          <ac:spMkLst>
            <pc:docMk/>
            <pc:sldMasterMk cId="2683801903" sldId="2147483684"/>
            <ac:spMk id="3" creationId="{AF7368BF-3F41-43BB-BC25-8F96280DB18E}"/>
          </ac:spMkLst>
        </pc:spChg>
        <pc:spChg chg="mod">
          <ac:chgData name="Sarah Gothard" userId="0e53f415fda5f162" providerId="LiveId" clId="{9C96D5E2-7BF5-4581-9770-22B5596214AB}" dt="2019-03-25T15:29:30.218" v="0"/>
          <ac:spMkLst>
            <pc:docMk/>
            <pc:sldMasterMk cId="2683801903" sldId="2147483684"/>
            <ac:spMk id="4" creationId="{9912696F-E6B6-479F-9740-6E70FCAC5760}"/>
          </ac:spMkLst>
        </pc:spChg>
        <pc:spChg chg="mod">
          <ac:chgData name="Sarah Gothard" userId="0e53f415fda5f162" providerId="LiveId" clId="{9C96D5E2-7BF5-4581-9770-22B5596214AB}" dt="2019-03-25T15:29:30.218" v="0"/>
          <ac:spMkLst>
            <pc:docMk/>
            <pc:sldMasterMk cId="2683801903" sldId="2147483684"/>
            <ac:spMk id="5" creationId="{8BD56CA2-9237-498B-9F1F-07CDE1A1977F}"/>
          </ac:spMkLst>
        </pc:spChg>
        <pc:spChg chg="mod">
          <ac:chgData name="Sarah Gothard" userId="0e53f415fda5f162" providerId="LiveId" clId="{9C96D5E2-7BF5-4581-9770-22B5596214AB}" dt="2019-03-25T15:29:30.218" v="0"/>
          <ac:spMkLst>
            <pc:docMk/>
            <pc:sldMasterMk cId="2683801903" sldId="2147483684"/>
            <ac:spMk id="6" creationId="{7155EC30-9D36-47E8-91FF-81A5DA3B6A2B}"/>
          </ac:spMkLst>
        </pc:spChg>
        <pc:sldLayoutChg chg="modSp">
          <pc:chgData name="Sarah Gothard" userId="0e53f415fda5f162" providerId="LiveId" clId="{9C96D5E2-7BF5-4581-9770-22B5596214AB}" dt="2019-03-25T15:29:30.218" v="0"/>
          <pc:sldLayoutMkLst>
            <pc:docMk/>
            <pc:sldMasterMk cId="2683801903" sldId="2147483684"/>
            <pc:sldLayoutMk cId="435325069" sldId="2147483685"/>
          </pc:sldLayoutMkLst>
          <pc:spChg chg="mod">
            <ac:chgData name="Sarah Gothard" userId="0e53f415fda5f162" providerId="LiveId" clId="{9C96D5E2-7BF5-4581-9770-22B5596214AB}" dt="2019-03-25T15:29:30.218" v="0"/>
            <ac:spMkLst>
              <pc:docMk/>
              <pc:sldMasterMk cId="2683801903" sldId="2147483684"/>
              <pc:sldLayoutMk cId="435325069" sldId="2147483685"/>
              <ac:spMk id="2" creationId="{A4D0553D-3398-4C94-80C2-CDAED9387FA9}"/>
            </ac:spMkLst>
          </pc:spChg>
          <pc:spChg chg="mod">
            <ac:chgData name="Sarah Gothard" userId="0e53f415fda5f162" providerId="LiveId" clId="{9C96D5E2-7BF5-4581-9770-22B5596214AB}" dt="2019-03-25T15:29:30.218" v="0"/>
            <ac:spMkLst>
              <pc:docMk/>
              <pc:sldMasterMk cId="2683801903" sldId="2147483684"/>
              <pc:sldLayoutMk cId="435325069" sldId="2147483685"/>
              <ac:spMk id="3" creationId="{DE49049E-1A55-4FAF-ADCB-40C392236D01}"/>
            </ac:spMkLst>
          </pc:spChg>
        </pc:sldLayoutChg>
        <pc:sldLayoutChg chg="modSp">
          <pc:chgData name="Sarah Gothard" userId="0e53f415fda5f162" providerId="LiveId" clId="{9C96D5E2-7BF5-4581-9770-22B5596214AB}" dt="2019-03-25T15:29:30.218" v="0"/>
          <pc:sldLayoutMkLst>
            <pc:docMk/>
            <pc:sldMasterMk cId="2683801903" sldId="2147483684"/>
            <pc:sldLayoutMk cId="937141337" sldId="2147483687"/>
          </pc:sldLayoutMkLst>
          <pc:spChg chg="mod">
            <ac:chgData name="Sarah Gothard" userId="0e53f415fda5f162" providerId="LiveId" clId="{9C96D5E2-7BF5-4581-9770-22B5596214AB}" dt="2019-03-25T15:29:30.218" v="0"/>
            <ac:spMkLst>
              <pc:docMk/>
              <pc:sldMasterMk cId="2683801903" sldId="2147483684"/>
              <pc:sldLayoutMk cId="937141337" sldId="2147483687"/>
              <ac:spMk id="2" creationId="{ECE9F17E-D1D1-44D6-8C73-EE2884C39427}"/>
            </ac:spMkLst>
          </pc:spChg>
          <pc:spChg chg="mod">
            <ac:chgData name="Sarah Gothard" userId="0e53f415fda5f162" providerId="LiveId" clId="{9C96D5E2-7BF5-4581-9770-22B5596214AB}" dt="2019-03-25T15:29:30.218" v="0"/>
            <ac:spMkLst>
              <pc:docMk/>
              <pc:sldMasterMk cId="2683801903" sldId="2147483684"/>
              <pc:sldLayoutMk cId="937141337" sldId="2147483687"/>
              <ac:spMk id="3" creationId="{BB2EDDCC-E5EA-41AB-B3DD-4F9A23D5F952}"/>
            </ac:spMkLst>
          </pc:spChg>
        </pc:sldLayoutChg>
        <pc:sldLayoutChg chg="modSp">
          <pc:chgData name="Sarah Gothard" userId="0e53f415fda5f162" providerId="LiveId" clId="{9C96D5E2-7BF5-4581-9770-22B5596214AB}" dt="2019-03-25T15:29:30.218" v="0"/>
          <pc:sldLayoutMkLst>
            <pc:docMk/>
            <pc:sldMasterMk cId="2683801903" sldId="2147483684"/>
            <pc:sldLayoutMk cId="343667654" sldId="2147483688"/>
          </pc:sldLayoutMkLst>
          <pc:spChg chg="mod">
            <ac:chgData name="Sarah Gothard" userId="0e53f415fda5f162" providerId="LiveId" clId="{9C96D5E2-7BF5-4581-9770-22B5596214AB}" dt="2019-03-25T15:29:30.218" v="0"/>
            <ac:spMkLst>
              <pc:docMk/>
              <pc:sldMasterMk cId="2683801903" sldId="2147483684"/>
              <pc:sldLayoutMk cId="343667654" sldId="2147483688"/>
              <ac:spMk id="3" creationId="{1F34DA1E-2F5E-4D41-9719-580DD1CBAA9D}"/>
            </ac:spMkLst>
          </pc:spChg>
          <pc:spChg chg="mod">
            <ac:chgData name="Sarah Gothard" userId="0e53f415fda5f162" providerId="LiveId" clId="{9C96D5E2-7BF5-4581-9770-22B5596214AB}" dt="2019-03-25T15:29:30.218" v="0"/>
            <ac:spMkLst>
              <pc:docMk/>
              <pc:sldMasterMk cId="2683801903" sldId="2147483684"/>
              <pc:sldLayoutMk cId="343667654" sldId="2147483688"/>
              <ac:spMk id="4" creationId="{15156BCA-07BC-46C9-9D51-A7FF29E8C5C2}"/>
            </ac:spMkLst>
          </pc:spChg>
        </pc:sldLayoutChg>
        <pc:sldLayoutChg chg="modSp">
          <pc:chgData name="Sarah Gothard" userId="0e53f415fda5f162" providerId="LiveId" clId="{9C96D5E2-7BF5-4581-9770-22B5596214AB}" dt="2019-03-25T15:29:30.218" v="0"/>
          <pc:sldLayoutMkLst>
            <pc:docMk/>
            <pc:sldMasterMk cId="2683801903" sldId="2147483684"/>
            <pc:sldLayoutMk cId="502457097" sldId="2147483689"/>
          </pc:sldLayoutMkLst>
          <pc:spChg chg="mod">
            <ac:chgData name="Sarah Gothard" userId="0e53f415fda5f162" providerId="LiveId" clId="{9C96D5E2-7BF5-4581-9770-22B5596214AB}" dt="2019-03-25T15:29:30.218" v="0"/>
            <ac:spMkLst>
              <pc:docMk/>
              <pc:sldMasterMk cId="2683801903" sldId="2147483684"/>
              <pc:sldLayoutMk cId="502457097" sldId="2147483689"/>
              <ac:spMk id="2" creationId="{9D71BB83-ABE7-48DF-95DD-5BDB89B95501}"/>
            </ac:spMkLst>
          </pc:spChg>
          <pc:spChg chg="mod">
            <ac:chgData name="Sarah Gothard" userId="0e53f415fda5f162" providerId="LiveId" clId="{9C96D5E2-7BF5-4581-9770-22B5596214AB}" dt="2019-03-25T15:29:30.218" v="0"/>
            <ac:spMkLst>
              <pc:docMk/>
              <pc:sldMasterMk cId="2683801903" sldId="2147483684"/>
              <pc:sldLayoutMk cId="502457097" sldId="2147483689"/>
              <ac:spMk id="3" creationId="{97752D8C-31C1-42B8-855C-CCA3CE9B41B7}"/>
            </ac:spMkLst>
          </pc:spChg>
          <pc:spChg chg="mod">
            <ac:chgData name="Sarah Gothard" userId="0e53f415fda5f162" providerId="LiveId" clId="{9C96D5E2-7BF5-4581-9770-22B5596214AB}" dt="2019-03-25T15:29:30.218" v="0"/>
            <ac:spMkLst>
              <pc:docMk/>
              <pc:sldMasterMk cId="2683801903" sldId="2147483684"/>
              <pc:sldLayoutMk cId="502457097" sldId="2147483689"/>
              <ac:spMk id="4" creationId="{747D6F65-D976-4FB8-A3EE-98D8E41C1ABC}"/>
            </ac:spMkLst>
          </pc:spChg>
          <pc:spChg chg="mod">
            <ac:chgData name="Sarah Gothard" userId="0e53f415fda5f162" providerId="LiveId" clId="{9C96D5E2-7BF5-4581-9770-22B5596214AB}" dt="2019-03-25T15:29:30.218" v="0"/>
            <ac:spMkLst>
              <pc:docMk/>
              <pc:sldMasterMk cId="2683801903" sldId="2147483684"/>
              <pc:sldLayoutMk cId="502457097" sldId="2147483689"/>
              <ac:spMk id="5" creationId="{6AA0F7E8-9596-48A6-943B-08BCFA9F0169}"/>
            </ac:spMkLst>
          </pc:spChg>
          <pc:spChg chg="mod">
            <ac:chgData name="Sarah Gothard" userId="0e53f415fda5f162" providerId="LiveId" clId="{9C96D5E2-7BF5-4581-9770-22B5596214AB}" dt="2019-03-25T15:29:30.218" v="0"/>
            <ac:spMkLst>
              <pc:docMk/>
              <pc:sldMasterMk cId="2683801903" sldId="2147483684"/>
              <pc:sldLayoutMk cId="502457097" sldId="2147483689"/>
              <ac:spMk id="6" creationId="{329E7798-12E5-4E97-8CBC-98AFAE6AF5C1}"/>
            </ac:spMkLst>
          </pc:spChg>
        </pc:sldLayoutChg>
        <pc:sldLayoutChg chg="modSp">
          <pc:chgData name="Sarah Gothard" userId="0e53f415fda5f162" providerId="LiveId" clId="{9C96D5E2-7BF5-4581-9770-22B5596214AB}" dt="2019-03-25T15:29:30.218" v="0"/>
          <pc:sldLayoutMkLst>
            <pc:docMk/>
            <pc:sldMasterMk cId="2683801903" sldId="2147483684"/>
            <pc:sldLayoutMk cId="3533182262" sldId="2147483692"/>
          </pc:sldLayoutMkLst>
          <pc:spChg chg="mod">
            <ac:chgData name="Sarah Gothard" userId="0e53f415fda5f162" providerId="LiveId" clId="{9C96D5E2-7BF5-4581-9770-22B5596214AB}" dt="2019-03-25T15:29:30.218" v="0"/>
            <ac:spMkLst>
              <pc:docMk/>
              <pc:sldMasterMk cId="2683801903" sldId="2147483684"/>
              <pc:sldLayoutMk cId="3533182262" sldId="2147483692"/>
              <ac:spMk id="2" creationId="{A0176128-DF9D-44EF-8699-3F61A0DC40D3}"/>
            </ac:spMkLst>
          </pc:spChg>
          <pc:spChg chg="mod">
            <ac:chgData name="Sarah Gothard" userId="0e53f415fda5f162" providerId="LiveId" clId="{9C96D5E2-7BF5-4581-9770-22B5596214AB}" dt="2019-03-25T15:29:30.218" v="0"/>
            <ac:spMkLst>
              <pc:docMk/>
              <pc:sldMasterMk cId="2683801903" sldId="2147483684"/>
              <pc:sldLayoutMk cId="3533182262" sldId="2147483692"/>
              <ac:spMk id="3" creationId="{4A633F8B-3570-4C93-804A-339638062E71}"/>
            </ac:spMkLst>
          </pc:spChg>
          <pc:spChg chg="mod">
            <ac:chgData name="Sarah Gothard" userId="0e53f415fda5f162" providerId="LiveId" clId="{9C96D5E2-7BF5-4581-9770-22B5596214AB}" dt="2019-03-25T15:29:30.218" v="0"/>
            <ac:spMkLst>
              <pc:docMk/>
              <pc:sldMasterMk cId="2683801903" sldId="2147483684"/>
              <pc:sldLayoutMk cId="3533182262" sldId="2147483692"/>
              <ac:spMk id="4" creationId="{F07B7293-EDB3-4EA2-8342-9151DA52BD88}"/>
            </ac:spMkLst>
          </pc:spChg>
        </pc:sldLayoutChg>
        <pc:sldLayoutChg chg="modSp">
          <pc:chgData name="Sarah Gothard" userId="0e53f415fda5f162" providerId="LiveId" clId="{9C96D5E2-7BF5-4581-9770-22B5596214AB}" dt="2019-03-25T15:29:30.218" v="0"/>
          <pc:sldLayoutMkLst>
            <pc:docMk/>
            <pc:sldMasterMk cId="2683801903" sldId="2147483684"/>
            <pc:sldLayoutMk cId="1271674990" sldId="2147483693"/>
          </pc:sldLayoutMkLst>
          <pc:spChg chg="mod">
            <ac:chgData name="Sarah Gothard" userId="0e53f415fda5f162" providerId="LiveId" clId="{9C96D5E2-7BF5-4581-9770-22B5596214AB}" dt="2019-03-25T15:29:30.218" v="0"/>
            <ac:spMkLst>
              <pc:docMk/>
              <pc:sldMasterMk cId="2683801903" sldId="2147483684"/>
              <pc:sldLayoutMk cId="1271674990" sldId="2147483693"/>
              <ac:spMk id="2" creationId="{3900352F-AC1D-4F58-9273-A1CE24CA736B}"/>
            </ac:spMkLst>
          </pc:spChg>
          <pc:spChg chg="mod">
            <ac:chgData name="Sarah Gothard" userId="0e53f415fda5f162" providerId="LiveId" clId="{9C96D5E2-7BF5-4581-9770-22B5596214AB}" dt="2019-03-25T15:29:30.218" v="0"/>
            <ac:spMkLst>
              <pc:docMk/>
              <pc:sldMasterMk cId="2683801903" sldId="2147483684"/>
              <pc:sldLayoutMk cId="1271674990" sldId="2147483693"/>
              <ac:spMk id="3" creationId="{E0D7682B-2C22-4AD1-A4AF-D6E513A2FE6C}"/>
            </ac:spMkLst>
          </pc:spChg>
          <pc:spChg chg="mod">
            <ac:chgData name="Sarah Gothard" userId="0e53f415fda5f162" providerId="LiveId" clId="{9C96D5E2-7BF5-4581-9770-22B5596214AB}" dt="2019-03-25T15:29:30.218" v="0"/>
            <ac:spMkLst>
              <pc:docMk/>
              <pc:sldMasterMk cId="2683801903" sldId="2147483684"/>
              <pc:sldLayoutMk cId="1271674990" sldId="2147483693"/>
              <ac:spMk id="4" creationId="{374B62C2-B4CF-46A6-AD4C-9F7D71E092DD}"/>
            </ac:spMkLst>
          </pc:spChg>
        </pc:sldLayoutChg>
        <pc:sldLayoutChg chg="modSp">
          <pc:chgData name="Sarah Gothard" userId="0e53f415fda5f162" providerId="LiveId" clId="{9C96D5E2-7BF5-4581-9770-22B5596214AB}" dt="2019-03-25T15:29:30.218" v="0"/>
          <pc:sldLayoutMkLst>
            <pc:docMk/>
            <pc:sldMasterMk cId="2683801903" sldId="2147483684"/>
            <pc:sldLayoutMk cId="3918155897" sldId="2147483695"/>
          </pc:sldLayoutMkLst>
          <pc:spChg chg="mod">
            <ac:chgData name="Sarah Gothard" userId="0e53f415fda5f162" providerId="LiveId" clId="{9C96D5E2-7BF5-4581-9770-22B5596214AB}" dt="2019-03-25T15:29:30.218" v="0"/>
            <ac:spMkLst>
              <pc:docMk/>
              <pc:sldMasterMk cId="2683801903" sldId="2147483684"/>
              <pc:sldLayoutMk cId="3918155897" sldId="2147483695"/>
              <ac:spMk id="2" creationId="{EE11E108-6893-4242-B134-5F43A720B519}"/>
            </ac:spMkLst>
          </pc:spChg>
          <pc:spChg chg="mod">
            <ac:chgData name="Sarah Gothard" userId="0e53f415fda5f162" providerId="LiveId" clId="{9C96D5E2-7BF5-4581-9770-22B5596214AB}" dt="2019-03-25T15:29:30.218" v="0"/>
            <ac:spMkLst>
              <pc:docMk/>
              <pc:sldMasterMk cId="2683801903" sldId="2147483684"/>
              <pc:sldLayoutMk cId="3918155897" sldId="2147483695"/>
              <ac:spMk id="3" creationId="{36ADFEF0-82D1-4196-BD80-DE94A38A1AD6}"/>
            </ac:spMkLst>
          </pc:spChg>
        </pc:sldLayoutChg>
      </pc:sldMasterChg>
      <pc:sldMasterChg chg="modSp">
        <pc:chgData name="Sarah Gothard" userId="0e53f415fda5f162" providerId="LiveId" clId="{9C96D5E2-7BF5-4581-9770-22B5596214AB}" dt="2019-03-25T15:29:53.249" v="20" actId="1035"/>
        <pc:sldMasterMkLst>
          <pc:docMk/>
          <pc:sldMasterMk cId="575082553" sldId="2147483696"/>
        </pc:sldMasterMkLst>
        <pc:spChg chg="mod">
          <ac:chgData name="Sarah Gothard" userId="0e53f415fda5f162" providerId="LiveId" clId="{9C96D5E2-7BF5-4581-9770-22B5596214AB}" dt="2019-03-25T15:29:53.249" v="20" actId="1035"/>
          <ac:spMkLst>
            <pc:docMk/>
            <pc:sldMasterMk cId="575082553" sldId="2147483696"/>
            <ac:spMk id="5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61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3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4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96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6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4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71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14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239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35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88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1012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8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083EBD-E9F0-4207-BCA1-FDAD1B8AF5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88438"/>
            <a:ext cx="10905066" cy="188112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E9430-AE66-48BF-9BFB-A82D2FB46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70256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FA9D75-B9F1-4C58-A04A-BF9AB6E3A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51868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C657612-741B-4776-83FC-0284DA06CD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16742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D394B93-F51E-46C3-B2BE-B6ABB98A4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01394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1A1C56-BB2B-44BC-B8F2-28FC72CB9F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42109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12B080-89BE-4026-8B49-69417BDB05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2194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259E515-30BC-4AD2-80F7-5582E7727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80165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D394B93-F51E-46C3-B2BE-B6ABB98A4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32822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1A1C56-BB2B-44BC-B8F2-28FC72CB9F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47490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867D7F1-54E5-44A7-8E88-4AB05A1706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30088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2F6FAD2-D03E-417D-AA67-9A3C63F18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89782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D394B93-F51E-46C3-B2BE-B6ABB98A4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55472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1A1C56-BB2B-44BC-B8F2-28FC72CB9F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EBC77-692E-4F4D-B366-5ECA5AF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55428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2019-10-18T23:33:02Z</dcterms:created>
  <dcterms:modified xsi:type="dcterms:W3CDTF">2019-10-18T23:33:07Z</dcterms:modified>
</cp:coreProperties>
</file>