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E10DB0-6856-4DB8-ACD0-8290E8419B50}" v="2" dt="2022-01-01T11:46:46.9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21E10DB0-6856-4DB8-ACD0-8290E8419B50}"/>
    <pc:docChg chg="custSel addSld delSld modSld">
      <pc:chgData name="Sarah Gothard" userId="0e53f415fda5f162" providerId="LiveId" clId="{21E10DB0-6856-4DB8-ACD0-8290E8419B50}" dt="2021-11-28T01:20:26.090" v="38" actId="26606"/>
      <pc:docMkLst>
        <pc:docMk/>
      </pc:docMkLst>
      <pc:sldChg chg="addSp delSp modSp mod">
        <pc:chgData name="Sarah Gothard" userId="0e53f415fda5f162" providerId="LiveId" clId="{21E10DB0-6856-4DB8-ACD0-8290E8419B50}" dt="2021-11-28T00:42:58.482" v="7" actId="27614"/>
        <pc:sldMkLst>
          <pc:docMk/>
          <pc:sldMk cId="806788547" sldId="256"/>
        </pc:sldMkLst>
        <pc:spChg chg="ord">
          <ac:chgData name="Sarah Gothard" userId="0e53f415fda5f162" providerId="LiveId" clId="{21E10DB0-6856-4DB8-ACD0-8290E8419B50}" dt="2021-11-28T00:42:56.413" v="6" actId="26606"/>
          <ac:spMkLst>
            <pc:docMk/>
            <pc:sldMk cId="806788547" sldId="256"/>
            <ac:spMk id="4" creationId="{6B9EE853-79E8-4548-B7E3-1647DD40572D}"/>
          </ac:spMkLst>
        </pc:spChg>
        <pc:spChg chg="del">
          <ac:chgData name="Sarah Gothard" userId="0e53f415fda5f162" providerId="LiveId" clId="{21E10DB0-6856-4DB8-ACD0-8290E8419B50}" dt="2021-11-28T00:42:56.413" v="6" actId="26606"/>
          <ac:spMkLst>
            <pc:docMk/>
            <pc:sldMk cId="806788547" sldId="256"/>
            <ac:spMk id="53" creationId="{32BC26D8-82FB-445E-AA49-62A77D7C1EE0}"/>
          </ac:spMkLst>
        </pc:spChg>
        <pc:spChg chg="del">
          <ac:chgData name="Sarah Gothard" userId="0e53f415fda5f162" providerId="LiveId" clId="{21E10DB0-6856-4DB8-ACD0-8290E8419B50}" dt="2021-11-28T00:42:56.413" v="6" actId="26606"/>
          <ac:spMkLst>
            <pc:docMk/>
            <pc:sldMk cId="806788547" sldId="256"/>
            <ac:spMk id="55" creationId="{CB44330D-EA18-4254-AA95-EB49948539B8}"/>
          </ac:spMkLst>
        </pc:spChg>
        <pc:spChg chg="add">
          <ac:chgData name="Sarah Gothard" userId="0e53f415fda5f162" providerId="LiveId" clId="{21E10DB0-6856-4DB8-ACD0-8290E8419B50}" dt="2021-11-28T00:42:56.413" v="6" actId="26606"/>
          <ac:spMkLst>
            <pc:docMk/>
            <pc:sldMk cId="806788547" sldId="256"/>
            <ac:spMk id="60" creationId="{32BC26D8-82FB-445E-AA49-62A77D7C1EE0}"/>
          </ac:spMkLst>
        </pc:spChg>
        <pc:spChg chg="add">
          <ac:chgData name="Sarah Gothard" userId="0e53f415fda5f162" providerId="LiveId" clId="{21E10DB0-6856-4DB8-ACD0-8290E8419B50}" dt="2021-11-28T00:42:56.413" v="6" actId="26606"/>
          <ac:spMkLst>
            <pc:docMk/>
            <pc:sldMk cId="806788547" sldId="256"/>
            <ac:spMk id="62" creationId="{CB44330D-EA18-4254-AA95-EB49948539B8}"/>
          </ac:spMkLst>
        </pc:spChg>
        <pc:picChg chg="add mod">
          <ac:chgData name="Sarah Gothard" userId="0e53f415fda5f162" providerId="LiveId" clId="{21E10DB0-6856-4DB8-ACD0-8290E8419B50}" dt="2021-11-28T00:42:58.482" v="7" actId="27614"/>
          <ac:picMkLst>
            <pc:docMk/>
            <pc:sldMk cId="806788547" sldId="256"/>
            <ac:picMk id="3" creationId="{D30132ED-543D-4402-A0F1-6A345B148A31}"/>
          </ac:picMkLst>
        </pc:picChg>
        <pc:picChg chg="del">
          <ac:chgData name="Sarah Gothard" userId="0e53f415fda5f162" providerId="LiveId" clId="{21E10DB0-6856-4DB8-ACD0-8290E8419B50}" dt="2021-11-28T00:41:56.611" v="0" actId="478"/>
          <ac:picMkLst>
            <pc:docMk/>
            <pc:sldMk cId="806788547" sldId="256"/>
            <ac:picMk id="11" creationId="{586E86A2-DEE1-4BB9-A90A-863EE9E93821}"/>
          </ac:picMkLst>
        </pc:picChg>
      </pc:sldChg>
      <pc:sldChg chg="addSp delSp modSp mod">
        <pc:chgData name="Sarah Gothard" userId="0e53f415fda5f162" providerId="LiveId" clId="{21E10DB0-6856-4DB8-ACD0-8290E8419B50}" dt="2021-11-28T00:43:17.154" v="11" actId="27614"/>
        <pc:sldMkLst>
          <pc:docMk/>
          <pc:sldMk cId="1843701223" sldId="257"/>
        </pc:sldMkLst>
        <pc:spChg chg="ord">
          <ac:chgData name="Sarah Gothard" userId="0e53f415fda5f162" providerId="LiveId" clId="{21E10DB0-6856-4DB8-ACD0-8290E8419B50}" dt="2021-11-28T00:43:15.146" v="9" actId="26606"/>
          <ac:spMkLst>
            <pc:docMk/>
            <pc:sldMk cId="1843701223" sldId="257"/>
            <ac:spMk id="4" creationId="{1E45741D-DD30-4AEA-B08F-2C8441394B5E}"/>
          </ac:spMkLst>
        </pc:spChg>
        <pc:spChg chg="del">
          <ac:chgData name="Sarah Gothard" userId="0e53f415fda5f162" providerId="LiveId" clId="{21E10DB0-6856-4DB8-ACD0-8290E8419B50}" dt="2021-11-28T00:43:15.146" v="9" actId="26606"/>
          <ac:spMkLst>
            <pc:docMk/>
            <pc:sldMk cId="1843701223" sldId="257"/>
            <ac:spMk id="55" creationId="{32BC26D8-82FB-445E-AA49-62A77D7C1EE0}"/>
          </ac:spMkLst>
        </pc:spChg>
        <pc:spChg chg="del">
          <ac:chgData name="Sarah Gothard" userId="0e53f415fda5f162" providerId="LiveId" clId="{21E10DB0-6856-4DB8-ACD0-8290E8419B50}" dt="2021-11-28T00:43:15.146" v="9" actId="26606"/>
          <ac:spMkLst>
            <pc:docMk/>
            <pc:sldMk cId="1843701223" sldId="257"/>
            <ac:spMk id="57" creationId="{CB44330D-EA18-4254-AA95-EB49948539B8}"/>
          </ac:spMkLst>
        </pc:spChg>
        <pc:spChg chg="add">
          <ac:chgData name="Sarah Gothard" userId="0e53f415fda5f162" providerId="LiveId" clId="{21E10DB0-6856-4DB8-ACD0-8290E8419B50}" dt="2021-11-28T00:43:15.146" v="9" actId="26606"/>
          <ac:spMkLst>
            <pc:docMk/>
            <pc:sldMk cId="1843701223" sldId="257"/>
            <ac:spMk id="62" creationId="{32BC26D8-82FB-445E-AA49-62A77D7C1EE0}"/>
          </ac:spMkLst>
        </pc:spChg>
        <pc:spChg chg="add">
          <ac:chgData name="Sarah Gothard" userId="0e53f415fda5f162" providerId="LiveId" clId="{21E10DB0-6856-4DB8-ACD0-8290E8419B50}" dt="2021-11-28T00:43:15.146" v="9" actId="26606"/>
          <ac:spMkLst>
            <pc:docMk/>
            <pc:sldMk cId="1843701223" sldId="257"/>
            <ac:spMk id="64" creationId="{CB44330D-EA18-4254-AA95-EB49948539B8}"/>
          </ac:spMkLst>
        </pc:spChg>
        <pc:picChg chg="add mod">
          <ac:chgData name="Sarah Gothard" userId="0e53f415fda5f162" providerId="LiveId" clId="{21E10DB0-6856-4DB8-ACD0-8290E8419B50}" dt="2021-11-28T00:43:17.154" v="11" actId="27614"/>
          <ac:picMkLst>
            <pc:docMk/>
            <pc:sldMk cId="1843701223" sldId="257"/>
            <ac:picMk id="3" creationId="{9A0D919D-159E-4FED-A7ED-068738D72225}"/>
          </ac:picMkLst>
        </pc:picChg>
        <pc:picChg chg="del">
          <ac:chgData name="Sarah Gothard" userId="0e53f415fda5f162" providerId="LiveId" clId="{21E10DB0-6856-4DB8-ACD0-8290E8419B50}" dt="2021-11-28T00:42:18.712" v="1" actId="478"/>
          <ac:picMkLst>
            <pc:docMk/>
            <pc:sldMk cId="1843701223" sldId="257"/>
            <ac:picMk id="7" creationId="{D1DB1CE7-A49D-43CB-8AF5-3352E341C489}"/>
          </ac:picMkLst>
        </pc:picChg>
      </pc:sldChg>
      <pc:sldChg chg="addSp delSp modSp new mod setBg">
        <pc:chgData name="Sarah Gothard" userId="0e53f415fda5f162" providerId="LiveId" clId="{21E10DB0-6856-4DB8-ACD0-8290E8419B50}" dt="2021-11-28T00:43:38.653" v="14" actId="27614"/>
        <pc:sldMkLst>
          <pc:docMk/>
          <pc:sldMk cId="1352806007" sldId="258"/>
        </pc:sldMkLst>
        <pc:spChg chg="del">
          <ac:chgData name="Sarah Gothard" userId="0e53f415fda5f162" providerId="LiveId" clId="{21E10DB0-6856-4DB8-ACD0-8290E8419B50}" dt="2021-11-28T00:43:37.095" v="13" actId="26606"/>
          <ac:spMkLst>
            <pc:docMk/>
            <pc:sldMk cId="1352806007" sldId="258"/>
            <ac:spMk id="2" creationId="{45FFE8CE-04AF-4FEC-8721-26980F45E573}"/>
          </ac:spMkLst>
        </pc:spChg>
        <pc:spChg chg="del">
          <ac:chgData name="Sarah Gothard" userId="0e53f415fda5f162" providerId="LiveId" clId="{21E10DB0-6856-4DB8-ACD0-8290E8419B50}" dt="2021-11-28T00:43:37.095" v="13" actId="26606"/>
          <ac:spMkLst>
            <pc:docMk/>
            <pc:sldMk cId="1352806007" sldId="258"/>
            <ac:spMk id="3" creationId="{02D68B70-55D2-4BBD-B734-74DC6E48320A}"/>
          </ac:spMkLst>
        </pc:spChg>
        <pc:spChg chg="mod ord">
          <ac:chgData name="Sarah Gothard" userId="0e53f415fda5f162" providerId="LiveId" clId="{21E10DB0-6856-4DB8-ACD0-8290E8419B50}" dt="2021-11-28T00:43:37.095" v="13" actId="26606"/>
          <ac:spMkLst>
            <pc:docMk/>
            <pc:sldMk cId="1352806007" sldId="258"/>
            <ac:spMk id="4" creationId="{509C2652-2D1E-49AF-A06A-2CA43768519D}"/>
          </ac:spMkLst>
        </pc:spChg>
        <pc:spChg chg="add">
          <ac:chgData name="Sarah Gothard" userId="0e53f415fda5f162" providerId="LiveId" clId="{21E10DB0-6856-4DB8-ACD0-8290E8419B50}" dt="2021-11-28T00:43:37.095" v="13" actId="26606"/>
          <ac:spMkLst>
            <pc:docMk/>
            <pc:sldMk cId="1352806007" sldId="258"/>
            <ac:spMk id="11" creationId="{32BC26D8-82FB-445E-AA49-62A77D7C1EE0}"/>
          </ac:spMkLst>
        </pc:spChg>
        <pc:spChg chg="add">
          <ac:chgData name="Sarah Gothard" userId="0e53f415fda5f162" providerId="LiveId" clId="{21E10DB0-6856-4DB8-ACD0-8290E8419B50}" dt="2021-11-28T00:43:37.095" v="13" actId="26606"/>
          <ac:spMkLst>
            <pc:docMk/>
            <pc:sldMk cId="1352806007" sldId="258"/>
            <ac:spMk id="13" creationId="{CB44330D-EA18-4254-AA95-EB49948539B8}"/>
          </ac:spMkLst>
        </pc:spChg>
        <pc:picChg chg="add mod">
          <ac:chgData name="Sarah Gothard" userId="0e53f415fda5f162" providerId="LiveId" clId="{21E10DB0-6856-4DB8-ACD0-8290E8419B50}" dt="2021-11-28T00:43:38.653" v="14" actId="27614"/>
          <ac:picMkLst>
            <pc:docMk/>
            <pc:sldMk cId="1352806007" sldId="258"/>
            <ac:picMk id="6" creationId="{6AA801BB-6994-450A-AB10-DB43451CE7D9}"/>
          </ac:picMkLst>
        </pc:picChg>
      </pc:sldChg>
      <pc:sldChg chg="del">
        <pc:chgData name="Sarah Gothard" userId="0e53f415fda5f162" providerId="LiveId" clId="{21E10DB0-6856-4DB8-ACD0-8290E8419B50}" dt="2021-11-28T00:42:26.054" v="4" actId="47"/>
        <pc:sldMkLst>
          <pc:docMk/>
          <pc:sldMk cId="2800863427" sldId="258"/>
        </pc:sldMkLst>
      </pc:sldChg>
      <pc:sldChg chg="addSp delSp modSp new mod setBg">
        <pc:chgData name="Sarah Gothard" userId="0e53f415fda5f162" providerId="LiveId" clId="{21E10DB0-6856-4DB8-ACD0-8290E8419B50}" dt="2021-11-28T00:45:24.824" v="20" actId="27614"/>
        <pc:sldMkLst>
          <pc:docMk/>
          <pc:sldMk cId="301250840" sldId="259"/>
        </pc:sldMkLst>
        <pc:spChg chg="del">
          <ac:chgData name="Sarah Gothard" userId="0e53f415fda5f162" providerId="LiveId" clId="{21E10DB0-6856-4DB8-ACD0-8290E8419B50}" dt="2021-11-28T00:45:08.717" v="17" actId="26606"/>
          <ac:spMkLst>
            <pc:docMk/>
            <pc:sldMk cId="301250840" sldId="259"/>
            <ac:spMk id="2" creationId="{D8D2C49D-6196-4E1C-B3F8-729395F08D26}"/>
          </ac:spMkLst>
        </pc:spChg>
        <pc:spChg chg="del">
          <ac:chgData name="Sarah Gothard" userId="0e53f415fda5f162" providerId="LiveId" clId="{21E10DB0-6856-4DB8-ACD0-8290E8419B50}" dt="2021-11-28T00:45:08.717" v="17" actId="26606"/>
          <ac:spMkLst>
            <pc:docMk/>
            <pc:sldMk cId="301250840" sldId="259"/>
            <ac:spMk id="3" creationId="{B8CC567A-E7AB-46F6-BAEA-760F22F35B7A}"/>
          </ac:spMkLst>
        </pc:spChg>
        <pc:spChg chg="mod ord">
          <ac:chgData name="Sarah Gothard" userId="0e53f415fda5f162" providerId="LiveId" clId="{21E10DB0-6856-4DB8-ACD0-8290E8419B50}" dt="2021-11-28T00:45:08.717" v="17" actId="26606"/>
          <ac:spMkLst>
            <pc:docMk/>
            <pc:sldMk cId="301250840" sldId="259"/>
            <ac:spMk id="4" creationId="{AABF139A-116F-4238-8104-2E9492593A04}"/>
          </ac:spMkLst>
        </pc:spChg>
        <pc:spChg chg="add">
          <ac:chgData name="Sarah Gothard" userId="0e53f415fda5f162" providerId="LiveId" clId="{21E10DB0-6856-4DB8-ACD0-8290E8419B50}" dt="2021-11-28T00:45:08.717" v="17" actId="26606"/>
          <ac:spMkLst>
            <pc:docMk/>
            <pc:sldMk cId="301250840" sldId="259"/>
            <ac:spMk id="11" creationId="{32BC26D8-82FB-445E-AA49-62A77D7C1EE0}"/>
          </ac:spMkLst>
        </pc:spChg>
        <pc:spChg chg="add">
          <ac:chgData name="Sarah Gothard" userId="0e53f415fda5f162" providerId="LiveId" clId="{21E10DB0-6856-4DB8-ACD0-8290E8419B50}" dt="2021-11-28T00:45:08.717" v="17" actId="26606"/>
          <ac:spMkLst>
            <pc:docMk/>
            <pc:sldMk cId="301250840" sldId="259"/>
            <ac:spMk id="13" creationId="{CB44330D-EA18-4254-AA95-EB49948539B8}"/>
          </ac:spMkLst>
        </pc:spChg>
        <pc:picChg chg="add mod">
          <ac:chgData name="Sarah Gothard" userId="0e53f415fda5f162" providerId="LiveId" clId="{21E10DB0-6856-4DB8-ACD0-8290E8419B50}" dt="2021-11-28T00:45:24.824" v="20" actId="27614"/>
          <ac:picMkLst>
            <pc:docMk/>
            <pc:sldMk cId="301250840" sldId="259"/>
            <ac:picMk id="6" creationId="{12E1685F-BC03-4F11-893C-4FC94A3F16D8}"/>
          </ac:picMkLst>
        </pc:picChg>
      </pc:sldChg>
      <pc:sldChg chg="del">
        <pc:chgData name="Sarah Gothard" userId="0e53f415fda5f162" providerId="LiveId" clId="{21E10DB0-6856-4DB8-ACD0-8290E8419B50}" dt="2021-11-28T00:42:24.316" v="3" actId="47"/>
        <pc:sldMkLst>
          <pc:docMk/>
          <pc:sldMk cId="3890354244" sldId="259"/>
        </pc:sldMkLst>
      </pc:sldChg>
      <pc:sldChg chg="addSp delSp modSp new mod setBg">
        <pc:chgData name="Sarah Gothard" userId="0e53f415fda5f162" providerId="LiveId" clId="{21E10DB0-6856-4DB8-ACD0-8290E8419B50}" dt="2021-11-28T00:45:36.782" v="24" actId="27614"/>
        <pc:sldMkLst>
          <pc:docMk/>
          <pc:sldMk cId="93253451" sldId="260"/>
        </pc:sldMkLst>
        <pc:spChg chg="del">
          <ac:chgData name="Sarah Gothard" userId="0e53f415fda5f162" providerId="LiveId" clId="{21E10DB0-6856-4DB8-ACD0-8290E8419B50}" dt="2021-11-28T00:45:34.634" v="22" actId="26606"/>
          <ac:spMkLst>
            <pc:docMk/>
            <pc:sldMk cId="93253451" sldId="260"/>
            <ac:spMk id="2" creationId="{711B5EFD-FAC5-45CD-992D-6AF3F2D182D6}"/>
          </ac:spMkLst>
        </pc:spChg>
        <pc:spChg chg="del">
          <ac:chgData name="Sarah Gothard" userId="0e53f415fda5f162" providerId="LiveId" clId="{21E10DB0-6856-4DB8-ACD0-8290E8419B50}" dt="2021-11-28T00:45:34.634" v="22" actId="26606"/>
          <ac:spMkLst>
            <pc:docMk/>
            <pc:sldMk cId="93253451" sldId="260"/>
            <ac:spMk id="3" creationId="{BF0345A4-65E7-4189-89F1-4E8EF6566DA2}"/>
          </ac:spMkLst>
        </pc:spChg>
        <pc:spChg chg="mod ord">
          <ac:chgData name="Sarah Gothard" userId="0e53f415fda5f162" providerId="LiveId" clId="{21E10DB0-6856-4DB8-ACD0-8290E8419B50}" dt="2021-11-28T00:45:34.634" v="22" actId="26606"/>
          <ac:spMkLst>
            <pc:docMk/>
            <pc:sldMk cId="93253451" sldId="260"/>
            <ac:spMk id="4" creationId="{E35CD1A0-8CF3-4EF9-B333-9CEE8C3F415D}"/>
          </ac:spMkLst>
        </pc:spChg>
        <pc:spChg chg="add">
          <ac:chgData name="Sarah Gothard" userId="0e53f415fda5f162" providerId="LiveId" clId="{21E10DB0-6856-4DB8-ACD0-8290E8419B50}" dt="2021-11-28T00:45:34.634" v="22" actId="26606"/>
          <ac:spMkLst>
            <pc:docMk/>
            <pc:sldMk cId="93253451" sldId="260"/>
            <ac:spMk id="11" creationId="{32BC26D8-82FB-445E-AA49-62A77D7C1EE0}"/>
          </ac:spMkLst>
        </pc:spChg>
        <pc:spChg chg="add">
          <ac:chgData name="Sarah Gothard" userId="0e53f415fda5f162" providerId="LiveId" clId="{21E10DB0-6856-4DB8-ACD0-8290E8419B50}" dt="2021-11-28T00:45:34.634" v="22" actId="26606"/>
          <ac:spMkLst>
            <pc:docMk/>
            <pc:sldMk cId="93253451" sldId="260"/>
            <ac:spMk id="13" creationId="{CB44330D-EA18-4254-AA95-EB49948539B8}"/>
          </ac:spMkLst>
        </pc:spChg>
        <pc:picChg chg="add mod">
          <ac:chgData name="Sarah Gothard" userId="0e53f415fda5f162" providerId="LiveId" clId="{21E10DB0-6856-4DB8-ACD0-8290E8419B50}" dt="2021-11-28T00:45:36.782" v="24" actId="27614"/>
          <ac:picMkLst>
            <pc:docMk/>
            <pc:sldMk cId="93253451" sldId="260"/>
            <ac:picMk id="6" creationId="{4A67A71C-AE20-4624-9C55-D6D2415905BF}"/>
          </ac:picMkLst>
        </pc:picChg>
      </pc:sldChg>
      <pc:sldChg chg="del">
        <pc:chgData name="Sarah Gothard" userId="0e53f415fda5f162" providerId="LiveId" clId="{21E10DB0-6856-4DB8-ACD0-8290E8419B50}" dt="2021-11-28T00:42:22.675" v="2" actId="47"/>
        <pc:sldMkLst>
          <pc:docMk/>
          <pc:sldMk cId="429692963" sldId="260"/>
        </pc:sldMkLst>
      </pc:sldChg>
      <pc:sldChg chg="addSp delSp modSp new mod setBg">
        <pc:chgData name="Sarah Gothard" userId="0e53f415fda5f162" providerId="LiveId" clId="{21E10DB0-6856-4DB8-ACD0-8290E8419B50}" dt="2021-11-28T01:19:17.790" v="27" actId="27614"/>
        <pc:sldMkLst>
          <pc:docMk/>
          <pc:sldMk cId="3126853695" sldId="261"/>
        </pc:sldMkLst>
        <pc:spChg chg="del">
          <ac:chgData name="Sarah Gothard" userId="0e53f415fda5f162" providerId="LiveId" clId="{21E10DB0-6856-4DB8-ACD0-8290E8419B50}" dt="2021-11-28T00:46:08.915" v="26" actId="26606"/>
          <ac:spMkLst>
            <pc:docMk/>
            <pc:sldMk cId="3126853695" sldId="261"/>
            <ac:spMk id="2" creationId="{78E4A432-1970-421A-937E-5D96A40DE12A}"/>
          </ac:spMkLst>
        </pc:spChg>
        <pc:spChg chg="del">
          <ac:chgData name="Sarah Gothard" userId="0e53f415fda5f162" providerId="LiveId" clId="{21E10DB0-6856-4DB8-ACD0-8290E8419B50}" dt="2021-11-28T00:46:08.915" v="26" actId="26606"/>
          <ac:spMkLst>
            <pc:docMk/>
            <pc:sldMk cId="3126853695" sldId="261"/>
            <ac:spMk id="3" creationId="{A10E1382-18B4-4384-9350-1C28392F8732}"/>
          </ac:spMkLst>
        </pc:spChg>
        <pc:spChg chg="mod ord">
          <ac:chgData name="Sarah Gothard" userId="0e53f415fda5f162" providerId="LiveId" clId="{21E10DB0-6856-4DB8-ACD0-8290E8419B50}" dt="2021-11-28T00:46:08.915" v="26" actId="26606"/>
          <ac:spMkLst>
            <pc:docMk/>
            <pc:sldMk cId="3126853695" sldId="261"/>
            <ac:spMk id="4" creationId="{B6F19F5D-1763-44B8-A0E2-FB886F4EA641}"/>
          </ac:spMkLst>
        </pc:spChg>
        <pc:spChg chg="add">
          <ac:chgData name="Sarah Gothard" userId="0e53f415fda5f162" providerId="LiveId" clId="{21E10DB0-6856-4DB8-ACD0-8290E8419B50}" dt="2021-11-28T00:46:08.915" v="26" actId="26606"/>
          <ac:spMkLst>
            <pc:docMk/>
            <pc:sldMk cId="3126853695" sldId="261"/>
            <ac:spMk id="11" creationId="{32BC26D8-82FB-445E-AA49-62A77D7C1EE0}"/>
          </ac:spMkLst>
        </pc:spChg>
        <pc:spChg chg="add">
          <ac:chgData name="Sarah Gothard" userId="0e53f415fda5f162" providerId="LiveId" clId="{21E10DB0-6856-4DB8-ACD0-8290E8419B50}" dt="2021-11-28T00:46:08.915" v="26" actId="26606"/>
          <ac:spMkLst>
            <pc:docMk/>
            <pc:sldMk cId="3126853695" sldId="261"/>
            <ac:spMk id="13" creationId="{CB44330D-EA18-4254-AA95-EB49948539B8}"/>
          </ac:spMkLst>
        </pc:spChg>
        <pc:picChg chg="add mod">
          <ac:chgData name="Sarah Gothard" userId="0e53f415fda5f162" providerId="LiveId" clId="{21E10DB0-6856-4DB8-ACD0-8290E8419B50}" dt="2021-11-28T01:19:17.790" v="27" actId="27614"/>
          <ac:picMkLst>
            <pc:docMk/>
            <pc:sldMk cId="3126853695" sldId="261"/>
            <ac:picMk id="6" creationId="{6B3651AB-80FF-4E4E-8ED0-732E615E6EA2}"/>
          </ac:picMkLst>
        </pc:picChg>
      </pc:sldChg>
      <pc:sldChg chg="del">
        <pc:chgData name="Sarah Gothard" userId="0e53f415fda5f162" providerId="LiveId" clId="{21E10DB0-6856-4DB8-ACD0-8290E8419B50}" dt="2021-11-28T00:42:22.675" v="2" actId="47"/>
        <pc:sldMkLst>
          <pc:docMk/>
          <pc:sldMk cId="3517432650" sldId="261"/>
        </pc:sldMkLst>
      </pc:sldChg>
      <pc:sldChg chg="del">
        <pc:chgData name="Sarah Gothard" userId="0e53f415fda5f162" providerId="LiveId" clId="{21E10DB0-6856-4DB8-ACD0-8290E8419B50}" dt="2021-11-28T00:42:22.675" v="2" actId="47"/>
        <pc:sldMkLst>
          <pc:docMk/>
          <pc:sldMk cId="1327746468" sldId="262"/>
        </pc:sldMkLst>
      </pc:sldChg>
      <pc:sldChg chg="addSp delSp modSp new mod setBg">
        <pc:chgData name="Sarah Gothard" userId="0e53f415fda5f162" providerId="LiveId" clId="{21E10DB0-6856-4DB8-ACD0-8290E8419B50}" dt="2021-11-28T01:19:48.834" v="31" actId="27614"/>
        <pc:sldMkLst>
          <pc:docMk/>
          <pc:sldMk cId="1474825475" sldId="262"/>
        </pc:sldMkLst>
        <pc:spChg chg="del">
          <ac:chgData name="Sarah Gothard" userId="0e53f415fda5f162" providerId="LiveId" clId="{21E10DB0-6856-4DB8-ACD0-8290E8419B50}" dt="2021-11-28T01:19:22.104" v="30" actId="26606"/>
          <ac:spMkLst>
            <pc:docMk/>
            <pc:sldMk cId="1474825475" sldId="262"/>
            <ac:spMk id="2" creationId="{FDA13F18-B93E-4266-8997-8B1B072E3292}"/>
          </ac:spMkLst>
        </pc:spChg>
        <pc:spChg chg="del">
          <ac:chgData name="Sarah Gothard" userId="0e53f415fda5f162" providerId="LiveId" clId="{21E10DB0-6856-4DB8-ACD0-8290E8419B50}" dt="2021-11-28T01:19:22.104" v="30" actId="26606"/>
          <ac:spMkLst>
            <pc:docMk/>
            <pc:sldMk cId="1474825475" sldId="262"/>
            <ac:spMk id="3" creationId="{2E7A3FBF-2001-4186-8426-163EA3162BE4}"/>
          </ac:spMkLst>
        </pc:spChg>
        <pc:spChg chg="mod ord">
          <ac:chgData name="Sarah Gothard" userId="0e53f415fda5f162" providerId="LiveId" clId="{21E10DB0-6856-4DB8-ACD0-8290E8419B50}" dt="2021-11-28T01:19:22.104" v="30" actId="26606"/>
          <ac:spMkLst>
            <pc:docMk/>
            <pc:sldMk cId="1474825475" sldId="262"/>
            <ac:spMk id="4" creationId="{3B997BAB-ABD2-455D-BAD4-CAD2059BCC42}"/>
          </ac:spMkLst>
        </pc:spChg>
        <pc:spChg chg="add">
          <ac:chgData name="Sarah Gothard" userId="0e53f415fda5f162" providerId="LiveId" clId="{21E10DB0-6856-4DB8-ACD0-8290E8419B50}" dt="2021-11-28T01:19:22.104" v="30" actId="26606"/>
          <ac:spMkLst>
            <pc:docMk/>
            <pc:sldMk cId="1474825475" sldId="262"/>
            <ac:spMk id="11" creationId="{32BC26D8-82FB-445E-AA49-62A77D7C1EE0}"/>
          </ac:spMkLst>
        </pc:spChg>
        <pc:spChg chg="add">
          <ac:chgData name="Sarah Gothard" userId="0e53f415fda5f162" providerId="LiveId" clId="{21E10DB0-6856-4DB8-ACD0-8290E8419B50}" dt="2021-11-28T01:19:22.104" v="30" actId="26606"/>
          <ac:spMkLst>
            <pc:docMk/>
            <pc:sldMk cId="1474825475" sldId="262"/>
            <ac:spMk id="13" creationId="{CB44330D-EA18-4254-AA95-EB49948539B8}"/>
          </ac:spMkLst>
        </pc:spChg>
        <pc:picChg chg="add mod">
          <ac:chgData name="Sarah Gothard" userId="0e53f415fda5f162" providerId="LiveId" clId="{21E10DB0-6856-4DB8-ACD0-8290E8419B50}" dt="2021-11-28T01:19:48.834" v="31" actId="27614"/>
          <ac:picMkLst>
            <pc:docMk/>
            <pc:sldMk cId="1474825475" sldId="262"/>
            <ac:picMk id="6" creationId="{1F04981E-0387-48DB-BE88-A7458A934049}"/>
          </ac:picMkLst>
        </pc:picChg>
      </pc:sldChg>
      <pc:sldChg chg="del">
        <pc:chgData name="Sarah Gothard" userId="0e53f415fda5f162" providerId="LiveId" clId="{21E10DB0-6856-4DB8-ACD0-8290E8419B50}" dt="2021-11-28T00:42:22.675" v="2" actId="47"/>
        <pc:sldMkLst>
          <pc:docMk/>
          <pc:sldMk cId="976231661" sldId="263"/>
        </pc:sldMkLst>
      </pc:sldChg>
      <pc:sldChg chg="addSp delSp modSp new mod setBg">
        <pc:chgData name="Sarah Gothard" userId="0e53f415fda5f162" providerId="LiveId" clId="{21E10DB0-6856-4DB8-ACD0-8290E8419B50}" dt="2021-11-28T01:19:56.697" v="35" actId="27614"/>
        <pc:sldMkLst>
          <pc:docMk/>
          <pc:sldMk cId="2088422445" sldId="263"/>
        </pc:sldMkLst>
        <pc:spChg chg="del">
          <ac:chgData name="Sarah Gothard" userId="0e53f415fda5f162" providerId="LiveId" clId="{21E10DB0-6856-4DB8-ACD0-8290E8419B50}" dt="2021-11-28T01:19:53.872" v="34" actId="26606"/>
          <ac:spMkLst>
            <pc:docMk/>
            <pc:sldMk cId="2088422445" sldId="263"/>
            <ac:spMk id="2" creationId="{A883685B-1621-46F7-8A1A-2C381321B52D}"/>
          </ac:spMkLst>
        </pc:spChg>
        <pc:spChg chg="del">
          <ac:chgData name="Sarah Gothard" userId="0e53f415fda5f162" providerId="LiveId" clId="{21E10DB0-6856-4DB8-ACD0-8290E8419B50}" dt="2021-11-28T01:19:53.872" v="34" actId="26606"/>
          <ac:spMkLst>
            <pc:docMk/>
            <pc:sldMk cId="2088422445" sldId="263"/>
            <ac:spMk id="3" creationId="{457BC6A0-49CC-4C7F-B13D-355BB092BD80}"/>
          </ac:spMkLst>
        </pc:spChg>
        <pc:spChg chg="mod ord">
          <ac:chgData name="Sarah Gothard" userId="0e53f415fda5f162" providerId="LiveId" clId="{21E10DB0-6856-4DB8-ACD0-8290E8419B50}" dt="2021-11-28T01:19:53.872" v="34" actId="26606"/>
          <ac:spMkLst>
            <pc:docMk/>
            <pc:sldMk cId="2088422445" sldId="263"/>
            <ac:spMk id="4" creationId="{326C28B3-F0E4-4F28-8F06-A2A73C8CA06D}"/>
          </ac:spMkLst>
        </pc:spChg>
        <pc:spChg chg="add">
          <ac:chgData name="Sarah Gothard" userId="0e53f415fda5f162" providerId="LiveId" clId="{21E10DB0-6856-4DB8-ACD0-8290E8419B50}" dt="2021-11-28T01:19:53.872" v="34" actId="26606"/>
          <ac:spMkLst>
            <pc:docMk/>
            <pc:sldMk cId="2088422445" sldId="263"/>
            <ac:spMk id="11" creationId="{32BC26D8-82FB-445E-AA49-62A77D7C1EE0}"/>
          </ac:spMkLst>
        </pc:spChg>
        <pc:spChg chg="add">
          <ac:chgData name="Sarah Gothard" userId="0e53f415fda5f162" providerId="LiveId" clId="{21E10DB0-6856-4DB8-ACD0-8290E8419B50}" dt="2021-11-28T01:19:53.872" v="34" actId="26606"/>
          <ac:spMkLst>
            <pc:docMk/>
            <pc:sldMk cId="2088422445" sldId="263"/>
            <ac:spMk id="13" creationId="{CB44330D-EA18-4254-AA95-EB49948539B8}"/>
          </ac:spMkLst>
        </pc:spChg>
        <pc:picChg chg="add mod">
          <ac:chgData name="Sarah Gothard" userId="0e53f415fda5f162" providerId="LiveId" clId="{21E10DB0-6856-4DB8-ACD0-8290E8419B50}" dt="2021-11-28T01:19:56.697" v="35" actId="27614"/>
          <ac:picMkLst>
            <pc:docMk/>
            <pc:sldMk cId="2088422445" sldId="263"/>
            <ac:picMk id="6" creationId="{0155B554-B1BB-4727-949B-DEFA307544A2}"/>
          </ac:picMkLst>
        </pc:picChg>
      </pc:sldChg>
      <pc:sldChg chg="addSp delSp modSp new mod setBg">
        <pc:chgData name="Sarah Gothard" userId="0e53f415fda5f162" providerId="LiveId" clId="{21E10DB0-6856-4DB8-ACD0-8290E8419B50}" dt="2021-11-28T01:20:26.090" v="38" actId="26606"/>
        <pc:sldMkLst>
          <pc:docMk/>
          <pc:sldMk cId="1586877688" sldId="264"/>
        </pc:sldMkLst>
        <pc:spChg chg="del">
          <ac:chgData name="Sarah Gothard" userId="0e53f415fda5f162" providerId="LiveId" clId="{21E10DB0-6856-4DB8-ACD0-8290E8419B50}" dt="2021-11-28T01:20:26.090" v="38" actId="26606"/>
          <ac:spMkLst>
            <pc:docMk/>
            <pc:sldMk cId="1586877688" sldId="264"/>
            <ac:spMk id="2" creationId="{7E22B102-9439-47A7-BAA3-C2C4BA196D8C}"/>
          </ac:spMkLst>
        </pc:spChg>
        <pc:spChg chg="del">
          <ac:chgData name="Sarah Gothard" userId="0e53f415fda5f162" providerId="LiveId" clId="{21E10DB0-6856-4DB8-ACD0-8290E8419B50}" dt="2021-11-28T01:20:26.090" v="38" actId="26606"/>
          <ac:spMkLst>
            <pc:docMk/>
            <pc:sldMk cId="1586877688" sldId="264"/>
            <ac:spMk id="3" creationId="{314ADBE5-5A92-4495-B35A-B6ADE2756C07}"/>
          </ac:spMkLst>
        </pc:spChg>
        <pc:spChg chg="mod ord">
          <ac:chgData name="Sarah Gothard" userId="0e53f415fda5f162" providerId="LiveId" clId="{21E10DB0-6856-4DB8-ACD0-8290E8419B50}" dt="2021-11-28T01:20:26.090" v="38" actId="26606"/>
          <ac:spMkLst>
            <pc:docMk/>
            <pc:sldMk cId="1586877688" sldId="264"/>
            <ac:spMk id="4" creationId="{CEA23477-0298-4EEF-8EC0-EFAFA3CDF062}"/>
          </ac:spMkLst>
        </pc:spChg>
        <pc:spChg chg="add">
          <ac:chgData name="Sarah Gothard" userId="0e53f415fda5f162" providerId="LiveId" clId="{21E10DB0-6856-4DB8-ACD0-8290E8419B50}" dt="2021-11-28T01:20:26.090" v="38" actId="26606"/>
          <ac:spMkLst>
            <pc:docMk/>
            <pc:sldMk cId="1586877688" sldId="264"/>
            <ac:spMk id="11" creationId="{32BC26D8-82FB-445E-AA49-62A77D7C1EE0}"/>
          </ac:spMkLst>
        </pc:spChg>
        <pc:spChg chg="add">
          <ac:chgData name="Sarah Gothard" userId="0e53f415fda5f162" providerId="LiveId" clId="{21E10DB0-6856-4DB8-ACD0-8290E8419B50}" dt="2021-11-28T01:20:26.090" v="38" actId="26606"/>
          <ac:spMkLst>
            <pc:docMk/>
            <pc:sldMk cId="1586877688" sldId="264"/>
            <ac:spMk id="13" creationId="{CB44330D-EA18-4254-AA95-EB49948539B8}"/>
          </ac:spMkLst>
        </pc:spChg>
        <pc:picChg chg="add mod">
          <ac:chgData name="Sarah Gothard" userId="0e53f415fda5f162" providerId="LiveId" clId="{21E10DB0-6856-4DB8-ACD0-8290E8419B50}" dt="2021-11-28T01:20:26.090" v="38" actId="26606"/>
          <ac:picMkLst>
            <pc:docMk/>
            <pc:sldMk cId="1586877688" sldId="264"/>
            <ac:picMk id="6" creationId="{9D97AF36-1216-4A3D-AE20-D1B6424F64D1}"/>
          </ac:picMkLst>
        </pc:picChg>
      </pc:sldChg>
      <pc:sldChg chg="del">
        <pc:chgData name="Sarah Gothard" userId="0e53f415fda5f162" providerId="LiveId" clId="{21E10DB0-6856-4DB8-ACD0-8290E8419B50}" dt="2021-11-28T00:42:22.675" v="2" actId="47"/>
        <pc:sldMkLst>
          <pc:docMk/>
          <pc:sldMk cId="1619731540" sldId="264"/>
        </pc:sldMkLst>
      </pc:sldChg>
      <pc:sldChg chg="del">
        <pc:chgData name="Sarah Gothard" userId="0e53f415fda5f162" providerId="LiveId" clId="{21E10DB0-6856-4DB8-ACD0-8290E8419B50}" dt="2021-11-28T00:42:22.675" v="2" actId="47"/>
        <pc:sldMkLst>
          <pc:docMk/>
          <pc:sldMk cId="1493321265" sldId="265"/>
        </pc:sldMkLst>
      </pc:sldChg>
      <pc:sldChg chg="del">
        <pc:chgData name="Sarah Gothard" userId="0e53f415fda5f162" providerId="LiveId" clId="{21E10DB0-6856-4DB8-ACD0-8290E8419B50}" dt="2021-11-28T00:42:22.675" v="2" actId="47"/>
        <pc:sldMkLst>
          <pc:docMk/>
          <pc:sldMk cId="1755550109" sldId="266"/>
        </pc:sldMkLst>
      </pc:sldChg>
      <pc:sldChg chg="del">
        <pc:chgData name="Sarah Gothard" userId="0e53f415fda5f162" providerId="LiveId" clId="{21E10DB0-6856-4DB8-ACD0-8290E8419B50}" dt="2021-11-28T00:42:22.675" v="2" actId="47"/>
        <pc:sldMkLst>
          <pc:docMk/>
          <pc:sldMk cId="3457579035" sldId="267"/>
        </pc:sldMkLst>
      </pc:sldChg>
      <pc:sldChg chg="del">
        <pc:chgData name="Sarah Gothard" userId="0e53f415fda5f162" providerId="LiveId" clId="{21E10DB0-6856-4DB8-ACD0-8290E8419B50}" dt="2021-11-28T00:42:22.675" v="2" actId="47"/>
        <pc:sldMkLst>
          <pc:docMk/>
          <pc:sldMk cId="3147170178" sldId="268"/>
        </pc:sldMkLst>
      </pc:sldChg>
      <pc:sldChg chg="del">
        <pc:chgData name="Sarah Gothard" userId="0e53f415fda5f162" providerId="LiveId" clId="{21E10DB0-6856-4DB8-ACD0-8290E8419B50}" dt="2021-11-28T00:42:22.675" v="2" actId="47"/>
        <pc:sldMkLst>
          <pc:docMk/>
          <pc:sldMk cId="3917636752" sldId="269"/>
        </pc:sldMkLst>
      </pc:sldChg>
      <pc:sldChg chg="del">
        <pc:chgData name="Sarah Gothard" userId="0e53f415fda5f162" providerId="LiveId" clId="{21E10DB0-6856-4DB8-ACD0-8290E8419B50}" dt="2021-11-28T00:42:22.675" v="2" actId="47"/>
        <pc:sldMkLst>
          <pc:docMk/>
          <pc:sldMk cId="3215236199"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57996EDD-5C03-4AC6-8442-EC2DF7894B94}" type="datetime1">
              <a:rPr lang="en-US" smtClean="0"/>
              <a:t>1/1/2022</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A1D4B046-3558-48C7-B3B0-39A68F7EE683}" type="datetime1">
              <a:rPr lang="en-US" smtClean="0"/>
              <a:t>1/1/2022</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D5374246-8C54-407B-85D9-02B983DD112B}" type="datetime1">
              <a:rPr lang="en-US" smtClean="0"/>
              <a:t>1/1/2022</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47D130D-6592-43EA-AE87-D831372A8FC0}" type="datetime1">
              <a:rPr lang="en-US" smtClean="0"/>
              <a:t>1/1/2022</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E5EB8FE0-39BD-46AC-9720-DB1CA87C04EB}" type="datetime1">
              <a:rPr lang="en-US" smtClean="0"/>
              <a:t>1/1/2022</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E88515AB-A4A7-4FE1-8D31-6BD72899BFA0}" type="datetime1">
              <a:rPr lang="en-US" smtClean="0"/>
              <a:t>1/1/2022</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02378EFD-A2D6-4F48-A77C-EBD64EE2CD37}" type="datetime1">
              <a:rPr lang="en-US" smtClean="0"/>
              <a:t>1/1/2022</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692494C0-2C7A-41A9-9BF1-DA78FE74BE92}" type="datetime1">
              <a:rPr lang="en-US" smtClean="0"/>
              <a:t>1/1/2022</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624B8860-314A-40F2-90A4-74567D1D5327}" type="datetime1">
              <a:rPr lang="en-US" smtClean="0"/>
              <a:t>1/1/2022</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D815439A-3487-40CF-AD1D-F1D4194AC8A3}" type="datetime1">
              <a:rPr lang="en-US" smtClean="0"/>
              <a:t>1/1/2022</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E9BE99F-D4BF-4532-8B5C-4BEFC14B4B83}" type="datetime1">
              <a:rPr lang="en-US" smtClean="0"/>
              <a:t>1/1/2022</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C5DC54-C446-401B-9B68-9CF1BB3F2BA8}" type="datetime1">
              <a:rPr lang="en-US" smtClean="0"/>
              <a:t>1/1/2022</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D30132ED-543D-4402-A0F1-6A345B148A31}"/>
              </a:ext>
            </a:extLst>
          </p:cNvPr>
          <p:cNvPicPr>
            <a:picLocks noChangeAspect="1"/>
          </p:cNvPicPr>
          <p:nvPr/>
        </p:nvPicPr>
        <p:blipFill>
          <a:blip r:embed="rId3"/>
          <a:stretch>
            <a:fillRect/>
          </a:stretch>
        </p:blipFill>
        <p:spPr>
          <a:xfrm>
            <a:off x="643467" y="2270337"/>
            <a:ext cx="10905066" cy="2317326"/>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 name="Rectangle 6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9A0D919D-159E-4FED-A7ED-068738D72225}"/>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4370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AA801BB-6994-450A-AB10-DB43451CE7D9}"/>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509C2652-2D1E-49AF-A06A-2CA43768519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52806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12E1685F-BC03-4F11-893C-4FC94A3F16D8}"/>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AABF139A-116F-4238-8104-2E9492593A0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1250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4A67A71C-AE20-4624-9C55-D6D2415905BF}"/>
              </a:ext>
            </a:extLst>
          </p:cNvPr>
          <p:cNvPicPr>
            <a:picLocks noGrp="1" noChangeAspect="1"/>
          </p:cNvPicPr>
          <p:nvPr>
            <p:ph idx="1"/>
          </p:nvPr>
        </p:nvPicPr>
        <p:blipFill>
          <a:blip r:embed="rId2"/>
          <a:stretch>
            <a:fillRect/>
          </a:stretch>
        </p:blipFill>
        <p:spPr>
          <a:xfrm>
            <a:off x="1165852" y="643467"/>
            <a:ext cx="9860296" cy="5571066"/>
          </a:xfrm>
          <a:prstGeom prst="rect">
            <a:avLst/>
          </a:prstGeom>
        </p:spPr>
      </p:pic>
      <p:sp>
        <p:nvSpPr>
          <p:cNvPr id="4" name="Footer Placeholder 3">
            <a:extLst>
              <a:ext uri="{FF2B5EF4-FFF2-40B4-BE49-F238E27FC236}">
                <a16:creationId xmlns:a16="http://schemas.microsoft.com/office/drawing/2014/main" id="{E35CD1A0-8CF3-4EF9-B333-9CEE8C3F415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93253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B3651AB-80FF-4E4E-8ED0-732E615E6EA2}"/>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B6F19F5D-1763-44B8-A0E2-FB886F4EA64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26853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1F04981E-0387-48DB-BE88-A7458A934049}"/>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3B997BAB-ABD2-455D-BAD4-CAD2059BCC4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47482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155B554-B1BB-4727-949B-DEFA307544A2}"/>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326C28B3-F0E4-4F28-8F06-A2A73C8CA06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88422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D97AF36-1216-4A3D-AE20-D1B6424F64D1}"/>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CEA23477-0298-4EEF-8EC0-EFAFA3CDF06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86877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931</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7</cp:revision>
  <dcterms:created xsi:type="dcterms:W3CDTF">2021-03-05T00:09:04Z</dcterms:created>
  <dcterms:modified xsi:type="dcterms:W3CDTF">2022-01-01T11:46:49Z</dcterms:modified>
</cp:coreProperties>
</file>