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74" r:id="rId4"/>
    <p:sldId id="275" r:id="rId5"/>
    <p:sldId id="276" r:id="rId6"/>
    <p:sldId id="277" r:id="rId7"/>
    <p:sldId id="278" r:id="rId8"/>
    <p:sldId id="279" r:id="rId9"/>
    <p:sldId id="280" r:id="rId10"/>
    <p:sldId id="281" r:id="rId11"/>
    <p:sldId id="282" r:id="rId12"/>
    <p:sldId id="283"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7E7C7-DA19-4129-8E41-E580069EA2FF}" v="20" dt="2020-02-27T14:06:37.539"/>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2449" autoAdjust="0"/>
  </p:normalViewPr>
  <p:slideViewPr>
    <p:cSldViewPr snapToGrid="0" showGuides="1">
      <p:cViewPr varScale="1">
        <p:scale>
          <a:sx n="66" d="100"/>
          <a:sy n="66" d="100"/>
        </p:scale>
        <p:origin x="93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9DFC9E6-6550-4E4C-8518-D234055E14C0}"/>
    <pc:docChg chg="undo custSel addSld delSld modSld modMainMaster">
      <pc:chgData name="Sarah Gothard" userId="0e53f415fda5f162" providerId="LiveId" clId="{A9DFC9E6-6550-4E4C-8518-D234055E14C0}" dt="2020-02-27T14:06:37.539" v="59"/>
      <pc:docMkLst>
        <pc:docMk/>
      </pc:docMkLst>
      <pc:sldChg chg="addSp delSp modSp">
        <pc:chgData name="Sarah Gothard" userId="0e53f415fda5f162" providerId="LiveId" clId="{A9DFC9E6-6550-4E4C-8518-D234055E14C0}" dt="2020-02-27T13:58:50.463" v="17" actId="1076"/>
        <pc:sldMkLst>
          <pc:docMk/>
          <pc:sldMk cId="406854814" sldId="259"/>
        </pc:sldMkLst>
        <pc:picChg chg="add mod">
          <ac:chgData name="Sarah Gothard" userId="0e53f415fda5f162" providerId="LiveId" clId="{A9DFC9E6-6550-4E4C-8518-D234055E14C0}" dt="2020-02-27T13:58:50.463" v="17" actId="1076"/>
          <ac:picMkLst>
            <pc:docMk/>
            <pc:sldMk cId="406854814" sldId="259"/>
            <ac:picMk id="5" creationId="{F084E800-81E5-48DC-A578-AF16AD1009CF}"/>
          </ac:picMkLst>
        </pc:picChg>
        <pc:picChg chg="del">
          <ac:chgData name="Sarah Gothard" userId="0e53f415fda5f162" providerId="LiveId" clId="{A9DFC9E6-6550-4E4C-8518-D234055E14C0}" dt="2020-02-27T13:55:46.872" v="6" actId="478"/>
          <ac:picMkLst>
            <pc:docMk/>
            <pc:sldMk cId="406854814" sldId="259"/>
            <ac:picMk id="6" creationId="{F17A7BEB-C010-4075-BAA9-671CC15C19D1}"/>
          </ac:picMkLst>
        </pc:picChg>
      </pc:sldChg>
      <pc:sldChg chg="addSp delSp modSp">
        <pc:chgData name="Sarah Gothard" userId="0e53f415fda5f162" providerId="LiveId" clId="{A9DFC9E6-6550-4E4C-8518-D234055E14C0}" dt="2020-02-27T13:55:44.802" v="5" actId="1076"/>
        <pc:sldMkLst>
          <pc:docMk/>
          <pc:sldMk cId="4222139619" sldId="273"/>
        </pc:sldMkLst>
        <pc:picChg chg="del">
          <ac:chgData name="Sarah Gothard" userId="0e53f415fda5f162" providerId="LiveId" clId="{A9DFC9E6-6550-4E4C-8518-D234055E14C0}" dt="2020-02-27T13:54:27.538" v="0" actId="478"/>
          <ac:picMkLst>
            <pc:docMk/>
            <pc:sldMk cId="4222139619" sldId="273"/>
            <ac:picMk id="2" creationId="{9B56F5DA-D9B2-4B01-9020-8E6E98745F13}"/>
          </ac:picMkLst>
        </pc:picChg>
        <pc:picChg chg="add del">
          <ac:chgData name="Sarah Gothard" userId="0e53f415fda5f162" providerId="LiveId" clId="{A9DFC9E6-6550-4E4C-8518-D234055E14C0}" dt="2020-02-27T13:55:36.186" v="2" actId="478"/>
          <ac:picMkLst>
            <pc:docMk/>
            <pc:sldMk cId="4222139619" sldId="273"/>
            <ac:picMk id="3" creationId="{41379C48-22B5-4C14-AC74-FAA7EB90E9F0}"/>
          </ac:picMkLst>
        </pc:picChg>
        <pc:picChg chg="add mod">
          <ac:chgData name="Sarah Gothard" userId="0e53f415fda5f162" providerId="LiveId" clId="{A9DFC9E6-6550-4E4C-8518-D234055E14C0}" dt="2020-02-27T13:55:44.802" v="5" actId="1076"/>
          <ac:picMkLst>
            <pc:docMk/>
            <pc:sldMk cId="4222139619" sldId="273"/>
            <ac:picMk id="6" creationId="{65A7ADD1-BD11-4A25-9D61-018043577345}"/>
          </ac:picMkLst>
        </pc:picChg>
      </pc:sldChg>
      <pc:sldChg chg="addSp delSp modSp">
        <pc:chgData name="Sarah Gothard" userId="0e53f415fda5f162" providerId="LiveId" clId="{A9DFC9E6-6550-4E4C-8518-D234055E14C0}" dt="2020-02-27T14:02:04.358" v="36" actId="1076"/>
        <pc:sldMkLst>
          <pc:docMk/>
          <pc:sldMk cId="1315274715" sldId="274"/>
        </pc:sldMkLst>
        <pc:picChg chg="del">
          <ac:chgData name="Sarah Gothard" userId="0e53f415fda5f162" providerId="LiveId" clId="{A9DFC9E6-6550-4E4C-8518-D234055E14C0}" dt="2020-02-27T13:55:48.445" v="7" actId="478"/>
          <ac:picMkLst>
            <pc:docMk/>
            <pc:sldMk cId="1315274715" sldId="274"/>
            <ac:picMk id="5" creationId="{35F768B9-49EF-4835-9B7E-565D1549C4CB}"/>
          </ac:picMkLst>
        </pc:picChg>
        <pc:picChg chg="add mod">
          <ac:chgData name="Sarah Gothard" userId="0e53f415fda5f162" providerId="LiveId" clId="{A9DFC9E6-6550-4E4C-8518-D234055E14C0}" dt="2020-02-27T14:02:04.358" v="36" actId="1076"/>
          <ac:picMkLst>
            <pc:docMk/>
            <pc:sldMk cId="1315274715" sldId="274"/>
            <ac:picMk id="6" creationId="{61C45EFD-D146-4269-93F1-58EE046D07FB}"/>
          </ac:picMkLst>
        </pc:picChg>
      </pc:sldChg>
      <pc:sldChg chg="del">
        <pc:chgData name="Sarah Gothard" userId="0e53f415fda5f162" providerId="LiveId" clId="{A9DFC9E6-6550-4E4C-8518-D234055E14C0}" dt="2020-02-27T13:55:50.496" v="8" actId="2696"/>
        <pc:sldMkLst>
          <pc:docMk/>
          <pc:sldMk cId="1603132972" sldId="275"/>
        </pc:sldMkLst>
      </pc:sldChg>
      <pc:sldChg chg="addSp modSp add">
        <pc:chgData name="Sarah Gothard" userId="0e53f415fda5f162" providerId="LiveId" clId="{A9DFC9E6-6550-4E4C-8518-D234055E14C0}" dt="2020-02-27T14:05:57.483" v="52" actId="1076"/>
        <pc:sldMkLst>
          <pc:docMk/>
          <pc:sldMk cId="4087866357" sldId="275"/>
        </pc:sldMkLst>
        <pc:picChg chg="add mod">
          <ac:chgData name="Sarah Gothard" userId="0e53f415fda5f162" providerId="LiveId" clId="{A9DFC9E6-6550-4E4C-8518-D234055E14C0}" dt="2020-02-27T14:05:57.483" v="52" actId="1076"/>
          <ac:picMkLst>
            <pc:docMk/>
            <pc:sldMk cId="4087866357" sldId="275"/>
            <ac:picMk id="5" creationId="{9B8C27D4-5632-42CF-BF82-2246A0162A68}"/>
          </ac:picMkLst>
        </pc:picChg>
      </pc:sldChg>
      <pc:sldChg chg="del">
        <pc:chgData name="Sarah Gothard" userId="0e53f415fda5f162" providerId="LiveId" clId="{A9DFC9E6-6550-4E4C-8518-D234055E14C0}" dt="2020-02-27T13:55:50.515" v="9" actId="2696"/>
        <pc:sldMkLst>
          <pc:docMk/>
          <pc:sldMk cId="1565896974" sldId="276"/>
        </pc:sldMkLst>
      </pc:sldChg>
      <pc:sldChg chg="addSp modSp add">
        <pc:chgData name="Sarah Gothard" userId="0e53f415fda5f162" providerId="LiveId" clId="{A9DFC9E6-6550-4E4C-8518-D234055E14C0}" dt="2020-02-27T14:06:29.588" v="57" actId="1076"/>
        <pc:sldMkLst>
          <pc:docMk/>
          <pc:sldMk cId="1890181049" sldId="276"/>
        </pc:sldMkLst>
        <pc:picChg chg="add mod">
          <ac:chgData name="Sarah Gothard" userId="0e53f415fda5f162" providerId="LiveId" clId="{A9DFC9E6-6550-4E4C-8518-D234055E14C0}" dt="2020-02-27T14:06:29.588" v="57" actId="1076"/>
          <ac:picMkLst>
            <pc:docMk/>
            <pc:sldMk cId="1890181049" sldId="276"/>
            <ac:picMk id="5" creationId="{2A255F93-0AEB-4D03-8E6B-3D73673EA81C}"/>
          </ac:picMkLst>
        </pc:picChg>
      </pc:sldChg>
      <pc:sldChg chg="addSp modSp add setBg">
        <pc:chgData name="Sarah Gothard" userId="0e53f415fda5f162" providerId="LiveId" clId="{A9DFC9E6-6550-4E4C-8518-D234055E14C0}" dt="2020-02-27T14:00:19.025" v="27" actId="1076"/>
        <pc:sldMkLst>
          <pc:docMk/>
          <pc:sldMk cId="2270314581" sldId="277"/>
        </pc:sldMkLst>
        <pc:picChg chg="add mod">
          <ac:chgData name="Sarah Gothard" userId="0e53f415fda5f162" providerId="LiveId" clId="{A9DFC9E6-6550-4E4C-8518-D234055E14C0}" dt="2020-02-27T14:00:19.025" v="27" actId="1076"/>
          <ac:picMkLst>
            <pc:docMk/>
            <pc:sldMk cId="2270314581" sldId="277"/>
            <ac:picMk id="5" creationId="{7278455E-56C9-421A-87CC-9B8C4254D5C1}"/>
          </ac:picMkLst>
        </pc:picChg>
      </pc:sldChg>
      <pc:sldChg chg="addSp modSp add">
        <pc:chgData name="Sarah Gothard" userId="0e53f415fda5f162" providerId="LiveId" clId="{A9DFC9E6-6550-4E4C-8518-D234055E14C0}" dt="2020-02-27T14:03:13.746" v="41" actId="1076"/>
        <pc:sldMkLst>
          <pc:docMk/>
          <pc:sldMk cId="115653997" sldId="278"/>
        </pc:sldMkLst>
        <pc:picChg chg="add mod">
          <ac:chgData name="Sarah Gothard" userId="0e53f415fda5f162" providerId="LiveId" clId="{A9DFC9E6-6550-4E4C-8518-D234055E14C0}" dt="2020-02-27T14:03:13.746" v="41" actId="1076"/>
          <ac:picMkLst>
            <pc:docMk/>
            <pc:sldMk cId="115653997" sldId="278"/>
            <ac:picMk id="5" creationId="{7B05D1D9-BD3C-46B7-8A76-B0FEC07F5EAB}"/>
          </ac:picMkLst>
        </pc:picChg>
      </pc:sldChg>
      <pc:sldChg chg="addSp add">
        <pc:chgData name="Sarah Gothard" userId="0e53f415fda5f162" providerId="LiveId" clId="{A9DFC9E6-6550-4E4C-8518-D234055E14C0}" dt="2020-02-27T14:06:02.615" v="53"/>
        <pc:sldMkLst>
          <pc:docMk/>
          <pc:sldMk cId="153767978" sldId="279"/>
        </pc:sldMkLst>
        <pc:picChg chg="add">
          <ac:chgData name="Sarah Gothard" userId="0e53f415fda5f162" providerId="LiveId" clId="{A9DFC9E6-6550-4E4C-8518-D234055E14C0}" dt="2020-02-27T14:06:02.615" v="53"/>
          <ac:picMkLst>
            <pc:docMk/>
            <pc:sldMk cId="153767978" sldId="279"/>
            <ac:picMk id="5" creationId="{130CA8F1-A337-4559-86B1-CDF89A7A5CA0}"/>
          </ac:picMkLst>
        </pc:picChg>
      </pc:sldChg>
      <pc:sldChg chg="addSp add">
        <pc:chgData name="Sarah Gothard" userId="0e53f415fda5f162" providerId="LiveId" clId="{A9DFC9E6-6550-4E4C-8518-D234055E14C0}" dt="2020-02-27T14:06:35.052" v="58"/>
        <pc:sldMkLst>
          <pc:docMk/>
          <pc:sldMk cId="1031097854" sldId="280"/>
        </pc:sldMkLst>
        <pc:picChg chg="add">
          <ac:chgData name="Sarah Gothard" userId="0e53f415fda5f162" providerId="LiveId" clId="{A9DFC9E6-6550-4E4C-8518-D234055E14C0}" dt="2020-02-27T14:06:35.052" v="58"/>
          <ac:picMkLst>
            <pc:docMk/>
            <pc:sldMk cId="1031097854" sldId="280"/>
            <ac:picMk id="5" creationId="{8E04A23C-7A95-43EB-A35D-B2D62C3D5E9B}"/>
          </ac:picMkLst>
        </pc:picChg>
      </pc:sldChg>
      <pc:sldChg chg="addSp modSp add">
        <pc:chgData name="Sarah Gothard" userId="0e53f415fda5f162" providerId="LiveId" clId="{A9DFC9E6-6550-4E4C-8518-D234055E14C0}" dt="2020-02-27T14:01:07.313" v="33" actId="1076"/>
        <pc:sldMkLst>
          <pc:docMk/>
          <pc:sldMk cId="2924049570" sldId="281"/>
        </pc:sldMkLst>
        <pc:picChg chg="add mod">
          <ac:chgData name="Sarah Gothard" userId="0e53f415fda5f162" providerId="LiveId" clId="{A9DFC9E6-6550-4E4C-8518-D234055E14C0}" dt="2020-02-27T14:01:07.313" v="33" actId="1076"/>
          <ac:picMkLst>
            <pc:docMk/>
            <pc:sldMk cId="2924049570" sldId="281"/>
            <ac:picMk id="5" creationId="{62D58B51-5A67-4F93-8880-116253D23A83}"/>
          </ac:picMkLst>
        </pc:picChg>
      </pc:sldChg>
      <pc:sldChg chg="addSp modSp add">
        <pc:chgData name="Sarah Gothard" userId="0e53f415fda5f162" providerId="LiveId" clId="{A9DFC9E6-6550-4E4C-8518-D234055E14C0}" dt="2020-02-27T14:05:22.511" v="46" actId="1076"/>
        <pc:sldMkLst>
          <pc:docMk/>
          <pc:sldMk cId="2160958036" sldId="282"/>
        </pc:sldMkLst>
        <pc:picChg chg="add mod">
          <ac:chgData name="Sarah Gothard" userId="0e53f415fda5f162" providerId="LiveId" clId="{A9DFC9E6-6550-4E4C-8518-D234055E14C0}" dt="2020-02-27T14:05:22.511" v="46" actId="1076"/>
          <ac:picMkLst>
            <pc:docMk/>
            <pc:sldMk cId="2160958036" sldId="282"/>
            <ac:picMk id="5" creationId="{09625EB2-6C4A-43CA-BB53-541774C3B06D}"/>
          </ac:picMkLst>
        </pc:picChg>
      </pc:sldChg>
      <pc:sldChg chg="addSp add">
        <pc:chgData name="Sarah Gothard" userId="0e53f415fda5f162" providerId="LiveId" clId="{A9DFC9E6-6550-4E4C-8518-D234055E14C0}" dt="2020-02-27T14:06:05.103" v="54"/>
        <pc:sldMkLst>
          <pc:docMk/>
          <pc:sldMk cId="1131939470" sldId="283"/>
        </pc:sldMkLst>
        <pc:picChg chg="add">
          <ac:chgData name="Sarah Gothard" userId="0e53f415fda5f162" providerId="LiveId" clId="{A9DFC9E6-6550-4E4C-8518-D234055E14C0}" dt="2020-02-27T14:06:05.103" v="54"/>
          <ac:picMkLst>
            <pc:docMk/>
            <pc:sldMk cId="1131939470" sldId="283"/>
            <ac:picMk id="5" creationId="{9B8B76E1-8A5E-4368-BF9D-F87E72271FBD}"/>
          </ac:picMkLst>
        </pc:picChg>
      </pc:sldChg>
      <pc:sldChg chg="addSp add">
        <pc:chgData name="Sarah Gothard" userId="0e53f415fda5f162" providerId="LiveId" clId="{A9DFC9E6-6550-4E4C-8518-D234055E14C0}" dt="2020-02-27T14:06:37.539" v="59"/>
        <pc:sldMkLst>
          <pc:docMk/>
          <pc:sldMk cId="206592642" sldId="284"/>
        </pc:sldMkLst>
        <pc:picChg chg="add">
          <ac:chgData name="Sarah Gothard" userId="0e53f415fda5f162" providerId="LiveId" clId="{A9DFC9E6-6550-4E4C-8518-D234055E14C0}" dt="2020-02-27T14:06:37.539" v="59"/>
          <ac:picMkLst>
            <pc:docMk/>
            <pc:sldMk cId="206592642" sldId="284"/>
            <ac:picMk id="5" creationId="{BF321AF1-2E16-4A17-975E-8E79B0849564}"/>
          </ac:picMkLst>
        </pc:picChg>
      </pc:sldChg>
      <pc:sldMasterChg chg="setBg modSldLayout">
        <pc:chgData name="Sarah Gothard" userId="0e53f415fda5f162" providerId="LiveId" clId="{A9DFC9E6-6550-4E4C-8518-D234055E14C0}" dt="2020-02-27T14:00:00.049" v="23"/>
        <pc:sldMasterMkLst>
          <pc:docMk/>
          <pc:sldMasterMk cId="1460763405" sldId="2147483750"/>
        </pc:sldMasterMkLst>
        <pc:sldLayoutChg chg="setBg">
          <pc:chgData name="Sarah Gothard" userId="0e53f415fda5f162" providerId="LiveId" clId="{A9DFC9E6-6550-4E4C-8518-D234055E14C0}" dt="2020-02-27T14:00:00.049" v="23"/>
          <pc:sldLayoutMkLst>
            <pc:docMk/>
            <pc:sldMasterMk cId="1460763405" sldId="2147483750"/>
            <pc:sldLayoutMk cId="1398688360" sldId="2147483751"/>
          </pc:sldLayoutMkLst>
        </pc:sldLayoutChg>
        <pc:sldLayoutChg chg="setBg">
          <pc:chgData name="Sarah Gothard" userId="0e53f415fda5f162" providerId="LiveId" clId="{A9DFC9E6-6550-4E4C-8518-D234055E14C0}" dt="2020-02-27T14:00:00.049" v="23"/>
          <pc:sldLayoutMkLst>
            <pc:docMk/>
            <pc:sldMasterMk cId="1460763405" sldId="2147483750"/>
            <pc:sldLayoutMk cId="568759808" sldId="2147483752"/>
          </pc:sldLayoutMkLst>
        </pc:sldLayoutChg>
        <pc:sldLayoutChg chg="setBg">
          <pc:chgData name="Sarah Gothard" userId="0e53f415fda5f162" providerId="LiveId" clId="{A9DFC9E6-6550-4E4C-8518-D234055E14C0}" dt="2020-02-27T14:00:00.049" v="23"/>
          <pc:sldLayoutMkLst>
            <pc:docMk/>
            <pc:sldMasterMk cId="1460763405" sldId="2147483750"/>
            <pc:sldLayoutMk cId="3597807767" sldId="2147483753"/>
          </pc:sldLayoutMkLst>
        </pc:sldLayoutChg>
        <pc:sldLayoutChg chg="setBg">
          <pc:chgData name="Sarah Gothard" userId="0e53f415fda5f162" providerId="LiveId" clId="{A9DFC9E6-6550-4E4C-8518-D234055E14C0}" dt="2020-02-27T14:00:00.049" v="23"/>
          <pc:sldLayoutMkLst>
            <pc:docMk/>
            <pc:sldMasterMk cId="1460763405" sldId="2147483750"/>
            <pc:sldLayoutMk cId="3337308040" sldId="2147483754"/>
          </pc:sldLayoutMkLst>
        </pc:sldLayoutChg>
        <pc:sldLayoutChg chg="setBg">
          <pc:chgData name="Sarah Gothard" userId="0e53f415fda5f162" providerId="LiveId" clId="{A9DFC9E6-6550-4E4C-8518-D234055E14C0}" dt="2020-02-27T14:00:00.049" v="23"/>
          <pc:sldLayoutMkLst>
            <pc:docMk/>
            <pc:sldMasterMk cId="1460763405" sldId="2147483750"/>
            <pc:sldLayoutMk cId="2281150815" sldId="2147483755"/>
          </pc:sldLayoutMkLst>
        </pc:sldLayoutChg>
        <pc:sldLayoutChg chg="setBg">
          <pc:chgData name="Sarah Gothard" userId="0e53f415fda5f162" providerId="LiveId" clId="{A9DFC9E6-6550-4E4C-8518-D234055E14C0}" dt="2020-02-27T14:00:00.049" v="23"/>
          <pc:sldLayoutMkLst>
            <pc:docMk/>
            <pc:sldMasterMk cId="1460763405" sldId="2147483750"/>
            <pc:sldLayoutMk cId="3813766858" sldId="2147483756"/>
          </pc:sldLayoutMkLst>
        </pc:sldLayoutChg>
        <pc:sldLayoutChg chg="setBg">
          <pc:chgData name="Sarah Gothard" userId="0e53f415fda5f162" providerId="LiveId" clId="{A9DFC9E6-6550-4E4C-8518-D234055E14C0}" dt="2020-02-27T14:00:00.049" v="23"/>
          <pc:sldLayoutMkLst>
            <pc:docMk/>
            <pc:sldMasterMk cId="1460763405" sldId="2147483750"/>
            <pc:sldLayoutMk cId="2376311904" sldId="2147483757"/>
          </pc:sldLayoutMkLst>
        </pc:sldLayoutChg>
        <pc:sldLayoutChg chg="setBg">
          <pc:chgData name="Sarah Gothard" userId="0e53f415fda5f162" providerId="LiveId" clId="{A9DFC9E6-6550-4E4C-8518-D234055E14C0}" dt="2020-02-27T14:00:00.049" v="23"/>
          <pc:sldLayoutMkLst>
            <pc:docMk/>
            <pc:sldMasterMk cId="1460763405" sldId="2147483750"/>
            <pc:sldLayoutMk cId="1752889466" sldId="2147483758"/>
          </pc:sldLayoutMkLst>
        </pc:sldLayoutChg>
        <pc:sldLayoutChg chg="setBg">
          <pc:chgData name="Sarah Gothard" userId="0e53f415fda5f162" providerId="LiveId" clId="{A9DFC9E6-6550-4E4C-8518-D234055E14C0}" dt="2020-02-27T14:00:00.049" v="23"/>
          <pc:sldLayoutMkLst>
            <pc:docMk/>
            <pc:sldMasterMk cId="1460763405" sldId="2147483750"/>
            <pc:sldLayoutMk cId="628399684" sldId="2147483759"/>
          </pc:sldLayoutMkLst>
        </pc:sldLayoutChg>
        <pc:sldLayoutChg chg="setBg">
          <pc:chgData name="Sarah Gothard" userId="0e53f415fda5f162" providerId="LiveId" clId="{A9DFC9E6-6550-4E4C-8518-D234055E14C0}" dt="2020-02-27T14:00:00.049" v="23"/>
          <pc:sldLayoutMkLst>
            <pc:docMk/>
            <pc:sldMasterMk cId="1460763405" sldId="2147483750"/>
            <pc:sldLayoutMk cId="4282014957" sldId="2147483760"/>
          </pc:sldLayoutMkLst>
        </pc:sldLayoutChg>
        <pc:sldLayoutChg chg="setBg">
          <pc:chgData name="Sarah Gothard" userId="0e53f415fda5f162" providerId="LiveId" clId="{A9DFC9E6-6550-4E4C-8518-D234055E14C0}" dt="2020-02-27T14:00:00.049" v="23"/>
          <pc:sldLayoutMkLst>
            <pc:docMk/>
            <pc:sldMasterMk cId="1460763405" sldId="2147483750"/>
            <pc:sldLayoutMk cId="1502763198" sldId="2147483761"/>
          </pc:sldLayoutMkLst>
        </pc:sldLayoutChg>
        <pc:sldLayoutChg chg="setBg">
          <pc:chgData name="Sarah Gothard" userId="0e53f415fda5f162" providerId="LiveId" clId="{A9DFC9E6-6550-4E4C-8518-D234055E14C0}" dt="2020-02-27T14:00:00.049" v="23"/>
          <pc:sldLayoutMkLst>
            <pc:docMk/>
            <pc:sldMasterMk cId="1460763405" sldId="2147483750"/>
            <pc:sldLayoutMk cId="3951651492" sldId="2147483762"/>
          </pc:sldLayoutMkLst>
        </pc:sldLayoutChg>
        <pc:sldLayoutChg chg="setBg">
          <pc:chgData name="Sarah Gothard" userId="0e53f415fda5f162" providerId="LiveId" clId="{A9DFC9E6-6550-4E4C-8518-D234055E14C0}" dt="2020-02-27T14:00:00.049" v="23"/>
          <pc:sldLayoutMkLst>
            <pc:docMk/>
            <pc:sldMasterMk cId="1460763405" sldId="2147483750"/>
            <pc:sldLayoutMk cId="3671895789" sldId="2147483763"/>
          </pc:sldLayoutMkLst>
        </pc:sldLayoutChg>
        <pc:sldLayoutChg chg="setBg">
          <pc:chgData name="Sarah Gothard" userId="0e53f415fda5f162" providerId="LiveId" clId="{A9DFC9E6-6550-4E4C-8518-D234055E14C0}" dt="2020-02-27T14:00:00.049" v="23"/>
          <pc:sldLayoutMkLst>
            <pc:docMk/>
            <pc:sldMasterMk cId="1460763405" sldId="2147483750"/>
            <pc:sldLayoutMk cId="2412738346" sldId="2147483764"/>
          </pc:sldLayoutMkLst>
        </pc:sldLayoutChg>
        <pc:sldLayoutChg chg="setBg">
          <pc:chgData name="Sarah Gothard" userId="0e53f415fda5f162" providerId="LiveId" clId="{A9DFC9E6-6550-4E4C-8518-D234055E14C0}" dt="2020-02-27T14:00:00.049" v="23"/>
          <pc:sldLayoutMkLst>
            <pc:docMk/>
            <pc:sldMasterMk cId="1460763405" sldId="2147483750"/>
            <pc:sldLayoutMk cId="3712839758" sldId="2147483765"/>
          </pc:sldLayoutMkLst>
        </pc:sldLayoutChg>
        <pc:sldLayoutChg chg="setBg">
          <pc:chgData name="Sarah Gothard" userId="0e53f415fda5f162" providerId="LiveId" clId="{A9DFC9E6-6550-4E4C-8518-D234055E14C0}" dt="2020-02-27T14:00:00.049" v="23"/>
          <pc:sldLayoutMkLst>
            <pc:docMk/>
            <pc:sldMasterMk cId="1460763405" sldId="2147483750"/>
            <pc:sldLayoutMk cId="3549304446" sldId="2147483766"/>
          </pc:sldLayoutMkLst>
        </pc:sldLayoutChg>
        <pc:sldLayoutChg chg="setBg">
          <pc:chgData name="Sarah Gothard" userId="0e53f415fda5f162" providerId="LiveId" clId="{A9DFC9E6-6550-4E4C-8518-D234055E14C0}" dt="2020-02-27T14:00:00.049" v="23"/>
          <pc:sldLayoutMkLst>
            <pc:docMk/>
            <pc:sldMasterMk cId="1460763405" sldId="2147483750"/>
            <pc:sldLayoutMk cId="75984876" sldId="2147483767"/>
          </pc:sldLayoutMkLst>
        </pc:sldLayoutChg>
        <pc:sldLayoutChg chg="setBg">
          <pc:chgData name="Sarah Gothard" userId="0e53f415fda5f162" providerId="LiveId" clId="{A9DFC9E6-6550-4E4C-8518-D234055E14C0}" dt="2020-02-27T14:00:00.049" v="23"/>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2/27/2020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2/27/2020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2/27/2020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5A7ADD1-BD11-4A25-9D61-018043577345}"/>
              </a:ext>
            </a:extLst>
          </p:cNvPr>
          <p:cNvPicPr>
            <a:picLocks noChangeAspect="1"/>
          </p:cNvPicPr>
          <p:nvPr/>
        </p:nvPicPr>
        <p:blipFill>
          <a:blip r:embed="rId3"/>
          <a:stretch>
            <a:fillRect/>
          </a:stretch>
        </p:blipFill>
        <p:spPr>
          <a:xfrm>
            <a:off x="544284" y="2720368"/>
            <a:ext cx="11103429" cy="1402621"/>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2D58B51-5A67-4F93-8880-116253D23A83}"/>
              </a:ext>
            </a:extLst>
          </p:cNvPr>
          <p:cNvPicPr>
            <a:picLocks noChangeAspect="1"/>
          </p:cNvPicPr>
          <p:nvPr/>
        </p:nvPicPr>
        <p:blipFill>
          <a:blip r:embed="rId3"/>
          <a:stretch>
            <a:fillRect/>
          </a:stretch>
        </p:blipFill>
        <p:spPr>
          <a:xfrm>
            <a:off x="587147" y="660967"/>
            <a:ext cx="11017703" cy="5536066"/>
          </a:xfrm>
          <a:prstGeom prst="rect">
            <a:avLst/>
          </a:prstGeom>
        </p:spPr>
      </p:pic>
    </p:spTree>
    <p:extLst>
      <p:ext uri="{BB962C8B-B14F-4D97-AF65-F5344CB8AC3E}">
        <p14:creationId xmlns:p14="http://schemas.microsoft.com/office/powerpoint/2010/main" val="292404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9625EB2-6C4A-43CA-BB53-541774C3B06D}"/>
              </a:ext>
            </a:extLst>
          </p:cNvPr>
          <p:cNvPicPr>
            <a:picLocks noChangeAspect="1"/>
          </p:cNvPicPr>
          <p:nvPr/>
        </p:nvPicPr>
        <p:blipFill>
          <a:blip r:embed="rId3"/>
          <a:stretch>
            <a:fillRect/>
          </a:stretch>
        </p:blipFill>
        <p:spPr>
          <a:xfrm>
            <a:off x="563954" y="602464"/>
            <a:ext cx="11064089" cy="5653071"/>
          </a:xfrm>
          <a:prstGeom prst="rect">
            <a:avLst/>
          </a:prstGeom>
        </p:spPr>
      </p:pic>
    </p:spTree>
    <p:extLst>
      <p:ext uri="{BB962C8B-B14F-4D97-AF65-F5344CB8AC3E}">
        <p14:creationId xmlns:p14="http://schemas.microsoft.com/office/powerpoint/2010/main" val="216095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B8B76E1-8A5E-4368-BF9D-F87E72271FBD}"/>
              </a:ext>
            </a:extLst>
          </p:cNvPr>
          <p:cNvPicPr>
            <a:picLocks noChangeAspect="1"/>
          </p:cNvPicPr>
          <p:nvPr/>
        </p:nvPicPr>
        <p:blipFill>
          <a:blip r:embed="rId3"/>
          <a:stretch>
            <a:fillRect/>
          </a:stretch>
        </p:blipFill>
        <p:spPr>
          <a:xfrm>
            <a:off x="544730" y="584807"/>
            <a:ext cx="11102538" cy="5688385"/>
          </a:xfrm>
          <a:prstGeom prst="rect">
            <a:avLst/>
          </a:prstGeom>
        </p:spPr>
      </p:pic>
    </p:spTree>
    <p:extLst>
      <p:ext uri="{BB962C8B-B14F-4D97-AF65-F5344CB8AC3E}">
        <p14:creationId xmlns:p14="http://schemas.microsoft.com/office/powerpoint/2010/main" val="113193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F321AF1-2E16-4A17-975E-8E79B0849564}"/>
              </a:ext>
            </a:extLst>
          </p:cNvPr>
          <p:cNvPicPr>
            <a:picLocks noChangeAspect="1"/>
          </p:cNvPicPr>
          <p:nvPr/>
        </p:nvPicPr>
        <p:blipFill>
          <a:blip r:embed="rId3"/>
          <a:stretch>
            <a:fillRect/>
          </a:stretch>
        </p:blipFill>
        <p:spPr>
          <a:xfrm>
            <a:off x="543077" y="1792170"/>
            <a:ext cx="11105844" cy="3244756"/>
          </a:xfrm>
          <a:prstGeom prst="rect">
            <a:avLst/>
          </a:prstGeom>
        </p:spPr>
      </p:pic>
    </p:spTree>
    <p:extLst>
      <p:ext uri="{BB962C8B-B14F-4D97-AF65-F5344CB8AC3E}">
        <p14:creationId xmlns:p14="http://schemas.microsoft.com/office/powerpoint/2010/main" val="20659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084E800-81E5-48DC-A578-AF16AD1009CF}"/>
              </a:ext>
            </a:extLst>
          </p:cNvPr>
          <p:cNvPicPr>
            <a:picLocks noChangeAspect="1"/>
          </p:cNvPicPr>
          <p:nvPr/>
        </p:nvPicPr>
        <p:blipFill>
          <a:blip r:embed="rId3"/>
          <a:stretch>
            <a:fillRect/>
          </a:stretch>
        </p:blipFill>
        <p:spPr>
          <a:xfrm>
            <a:off x="543077" y="616534"/>
            <a:ext cx="11105844" cy="5596028"/>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1C45EFD-D146-4269-93F1-58EE046D07FB}"/>
              </a:ext>
            </a:extLst>
          </p:cNvPr>
          <p:cNvPicPr>
            <a:picLocks noChangeAspect="1"/>
          </p:cNvPicPr>
          <p:nvPr/>
        </p:nvPicPr>
        <p:blipFill>
          <a:blip r:embed="rId3"/>
          <a:stretch>
            <a:fillRect/>
          </a:stretch>
        </p:blipFill>
        <p:spPr>
          <a:xfrm>
            <a:off x="543077" y="615827"/>
            <a:ext cx="11105844" cy="5611704"/>
          </a:xfrm>
          <a:prstGeom prst="rect">
            <a:avLst/>
          </a:prstGeom>
        </p:spPr>
      </p:pic>
    </p:spTree>
    <p:extLst>
      <p:ext uri="{BB962C8B-B14F-4D97-AF65-F5344CB8AC3E}">
        <p14:creationId xmlns:p14="http://schemas.microsoft.com/office/powerpoint/2010/main" val="131527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B8C27D4-5632-42CF-BF82-2246A0162A68}"/>
              </a:ext>
            </a:extLst>
          </p:cNvPr>
          <p:cNvPicPr>
            <a:picLocks noChangeAspect="1"/>
          </p:cNvPicPr>
          <p:nvPr/>
        </p:nvPicPr>
        <p:blipFill>
          <a:blip r:embed="rId3"/>
          <a:stretch>
            <a:fillRect/>
          </a:stretch>
        </p:blipFill>
        <p:spPr>
          <a:xfrm>
            <a:off x="544730" y="584807"/>
            <a:ext cx="11102538" cy="5688385"/>
          </a:xfrm>
          <a:prstGeom prst="rect">
            <a:avLst/>
          </a:prstGeom>
        </p:spPr>
      </p:pic>
    </p:spTree>
    <p:extLst>
      <p:ext uri="{BB962C8B-B14F-4D97-AF65-F5344CB8AC3E}">
        <p14:creationId xmlns:p14="http://schemas.microsoft.com/office/powerpoint/2010/main" val="408786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A255F93-0AEB-4D03-8E6B-3D73673EA81C}"/>
              </a:ext>
            </a:extLst>
          </p:cNvPr>
          <p:cNvPicPr>
            <a:picLocks noChangeAspect="1"/>
          </p:cNvPicPr>
          <p:nvPr/>
        </p:nvPicPr>
        <p:blipFill>
          <a:blip r:embed="rId3"/>
          <a:stretch>
            <a:fillRect/>
          </a:stretch>
        </p:blipFill>
        <p:spPr>
          <a:xfrm>
            <a:off x="543077" y="1792170"/>
            <a:ext cx="11105844" cy="3244756"/>
          </a:xfrm>
          <a:prstGeom prst="rect">
            <a:avLst/>
          </a:prstGeom>
        </p:spPr>
      </p:pic>
    </p:spTree>
    <p:extLst>
      <p:ext uri="{BB962C8B-B14F-4D97-AF65-F5344CB8AC3E}">
        <p14:creationId xmlns:p14="http://schemas.microsoft.com/office/powerpoint/2010/main" val="189018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278455E-56C9-421A-87CC-9B8C4254D5C1}"/>
              </a:ext>
            </a:extLst>
          </p:cNvPr>
          <p:cNvPicPr>
            <a:picLocks noChangeAspect="1"/>
          </p:cNvPicPr>
          <p:nvPr/>
        </p:nvPicPr>
        <p:blipFill>
          <a:blip r:embed="rId3"/>
          <a:stretch>
            <a:fillRect/>
          </a:stretch>
        </p:blipFill>
        <p:spPr>
          <a:xfrm>
            <a:off x="612334" y="659170"/>
            <a:ext cx="10967329" cy="5510755"/>
          </a:xfrm>
          <a:prstGeom prst="rect">
            <a:avLst/>
          </a:prstGeom>
        </p:spPr>
      </p:pic>
    </p:spTree>
    <p:extLst>
      <p:ext uri="{BB962C8B-B14F-4D97-AF65-F5344CB8AC3E}">
        <p14:creationId xmlns:p14="http://schemas.microsoft.com/office/powerpoint/2010/main" val="227031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B05D1D9-BD3C-46B7-8A76-B0FEC07F5EAB}"/>
              </a:ext>
            </a:extLst>
          </p:cNvPr>
          <p:cNvPicPr>
            <a:picLocks noChangeAspect="1"/>
          </p:cNvPicPr>
          <p:nvPr/>
        </p:nvPicPr>
        <p:blipFill>
          <a:blip r:embed="rId3"/>
          <a:stretch>
            <a:fillRect/>
          </a:stretch>
        </p:blipFill>
        <p:spPr>
          <a:xfrm>
            <a:off x="576942" y="593521"/>
            <a:ext cx="11038113" cy="5670957"/>
          </a:xfrm>
          <a:prstGeom prst="rect">
            <a:avLst/>
          </a:prstGeom>
        </p:spPr>
      </p:pic>
    </p:spTree>
    <p:extLst>
      <p:ext uri="{BB962C8B-B14F-4D97-AF65-F5344CB8AC3E}">
        <p14:creationId xmlns:p14="http://schemas.microsoft.com/office/powerpoint/2010/main" val="11565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30CA8F1-A337-4559-86B1-CDF89A7A5CA0}"/>
              </a:ext>
            </a:extLst>
          </p:cNvPr>
          <p:cNvPicPr>
            <a:picLocks noChangeAspect="1"/>
          </p:cNvPicPr>
          <p:nvPr/>
        </p:nvPicPr>
        <p:blipFill>
          <a:blip r:embed="rId3"/>
          <a:stretch>
            <a:fillRect/>
          </a:stretch>
        </p:blipFill>
        <p:spPr>
          <a:xfrm>
            <a:off x="544730" y="584807"/>
            <a:ext cx="11102538" cy="5688385"/>
          </a:xfrm>
          <a:prstGeom prst="rect">
            <a:avLst/>
          </a:prstGeom>
        </p:spPr>
      </p:pic>
    </p:spTree>
    <p:extLst>
      <p:ext uri="{BB962C8B-B14F-4D97-AF65-F5344CB8AC3E}">
        <p14:creationId xmlns:p14="http://schemas.microsoft.com/office/powerpoint/2010/main" val="15376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E04A23C-7A95-43EB-A35D-B2D62C3D5E9B}"/>
              </a:ext>
            </a:extLst>
          </p:cNvPr>
          <p:cNvPicPr>
            <a:picLocks noChangeAspect="1"/>
          </p:cNvPicPr>
          <p:nvPr/>
        </p:nvPicPr>
        <p:blipFill>
          <a:blip r:embed="rId3"/>
          <a:stretch>
            <a:fillRect/>
          </a:stretch>
        </p:blipFill>
        <p:spPr>
          <a:xfrm>
            <a:off x="543077" y="1792170"/>
            <a:ext cx="11105844" cy="3244756"/>
          </a:xfrm>
          <a:prstGeom prst="rect">
            <a:avLst/>
          </a:prstGeom>
        </p:spPr>
      </p:pic>
    </p:spTree>
    <p:extLst>
      <p:ext uri="{BB962C8B-B14F-4D97-AF65-F5344CB8AC3E}">
        <p14:creationId xmlns:p14="http://schemas.microsoft.com/office/powerpoint/2010/main" val="1031097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2020-02-27T14:06:44Z</dcterms:modified>
</cp:coreProperties>
</file>