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69" r:id="rId3"/>
    <p:sldId id="270" r:id="rId4"/>
    <p:sldId id="271" r:id="rId5"/>
    <p:sldId id="274" r:id="rId6"/>
    <p:sldId id="272" r:id="rId7"/>
    <p:sldId id="276" r:id="rId8"/>
    <p:sldId id="277" r:id="rId9"/>
    <p:sldId id="278"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0" d="100"/>
          <a:sy n="60" d="100"/>
        </p:scale>
        <p:origin x="44" y="20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3/24/2025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3/24/2025</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3/24/2025</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3/24/2025</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3/24/2025</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3/24/2025</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3/24/2025</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3/24/2025</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3/24/2025</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3/24/2025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 name="Rectangle 1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09322CB-E82F-39AF-0AA3-7AF2BEBC50C8}"/>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084D2-DA85-16BB-4FD9-FAC3D4F0F769}"/>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DC62A154-AD04-AB47-9CC5-D5D1E6C34E13}"/>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D9E70491-439D-23CB-7743-76C98D108664}"/>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225335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22DEE0D-B96E-0132-5DF2-69ED92A5DC83}"/>
              </a:ext>
            </a:extLst>
          </p:cNvPr>
          <p:cNvSpPr>
            <a:spLocks noGrp="1"/>
          </p:cNvSpPr>
          <p:nvPr>
            <p:ph type="ftr" sz="quarter" idx="11"/>
          </p:nvPr>
        </p:nvSpPr>
        <p:spPr/>
        <p:txBody>
          <a:bodyPr/>
          <a:lstStyle/>
          <a:p>
            <a:r>
              <a:rPr lang="en-US"/>
              <a:t>Public Domain</a:t>
            </a:r>
            <a:endParaRPr lang="en-US" dirty="0"/>
          </a:p>
        </p:txBody>
      </p:sp>
      <p:pic>
        <p:nvPicPr>
          <p:cNvPr id="6" name="Picture 5">
            <a:extLst>
              <a:ext uri="{FF2B5EF4-FFF2-40B4-BE49-F238E27FC236}">
                <a16:creationId xmlns:a16="http://schemas.microsoft.com/office/drawing/2014/main" id="{AC0471C7-C383-8661-9706-4F5702BD30D0}"/>
              </a:ext>
            </a:extLst>
          </p:cNvPr>
          <p:cNvPicPr>
            <a:picLocks noChangeAspect="1"/>
          </p:cNvPicPr>
          <p:nvPr/>
        </p:nvPicPr>
        <p:blipFill>
          <a:blip r:embed="rId2"/>
          <a:stretch>
            <a:fillRect/>
          </a:stretch>
        </p:blipFill>
        <p:spPr>
          <a:xfrm>
            <a:off x="0" y="174933"/>
            <a:ext cx="12192000" cy="6508134"/>
          </a:xfrm>
          <a:prstGeom prst="rect">
            <a:avLst/>
          </a:prstGeom>
        </p:spPr>
      </p:pic>
    </p:spTree>
    <p:extLst>
      <p:ext uri="{BB962C8B-B14F-4D97-AF65-F5344CB8AC3E}">
        <p14:creationId xmlns:p14="http://schemas.microsoft.com/office/powerpoint/2010/main" val="1654690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02AF3-1BC4-268F-E07B-4763747273F2}"/>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AD12EA40-8CA4-288E-2D57-FB02D0AFBE8E}"/>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ADB85621-FDE4-65AB-2991-C3C4094379BF}"/>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4023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07230-EC42-7761-A1B9-9DF78DC0254D}"/>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5A67C44D-76E9-FEE1-EA32-311ABF3978E2}"/>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BF6E3A4D-C4EB-04DE-278A-48046BD4824B}"/>
              </a:ext>
            </a:extLst>
          </p:cNvPr>
          <p:cNvPicPr>
            <a:picLocks noChangeAspect="1"/>
          </p:cNvPicPr>
          <p:nvPr/>
        </p:nvPicPr>
        <p:blipFill>
          <a:blip r:embed="rId2"/>
          <a:stretch>
            <a:fillRect/>
          </a:stretch>
        </p:blipFill>
        <p:spPr>
          <a:xfrm>
            <a:off x="0" y="243024"/>
            <a:ext cx="12192000" cy="6371951"/>
          </a:xfrm>
          <a:prstGeom prst="rect">
            <a:avLst/>
          </a:prstGeom>
        </p:spPr>
      </p:pic>
    </p:spTree>
    <p:extLst>
      <p:ext uri="{BB962C8B-B14F-4D97-AF65-F5344CB8AC3E}">
        <p14:creationId xmlns:p14="http://schemas.microsoft.com/office/powerpoint/2010/main" val="3838452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024DCC-3650-981B-9280-0D5CC33DC7F3}"/>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A64ED1CC-68DA-B2DC-9146-58620B03E2AC}"/>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786327F6-715F-9DEC-A02F-FB9860A7DE02}"/>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680362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17B556-0697-CA9F-4198-E29E710311FE}"/>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0382A47B-D290-5040-8F09-22A921B8497A}"/>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4F88587D-E5F9-7BB3-D412-7C53C23CCD2D}"/>
              </a:ext>
            </a:extLst>
          </p:cNvPr>
          <p:cNvPicPr>
            <a:picLocks noChangeAspect="1"/>
          </p:cNvPicPr>
          <p:nvPr/>
        </p:nvPicPr>
        <p:blipFill>
          <a:blip r:embed="rId2"/>
          <a:stretch>
            <a:fillRect/>
          </a:stretch>
        </p:blipFill>
        <p:spPr>
          <a:xfrm>
            <a:off x="0" y="217938"/>
            <a:ext cx="12192000" cy="6422123"/>
          </a:xfrm>
          <a:prstGeom prst="rect">
            <a:avLst/>
          </a:prstGeom>
        </p:spPr>
      </p:pic>
    </p:spTree>
    <p:extLst>
      <p:ext uri="{BB962C8B-B14F-4D97-AF65-F5344CB8AC3E}">
        <p14:creationId xmlns:p14="http://schemas.microsoft.com/office/powerpoint/2010/main" val="1440027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77860-71F0-B20F-E6EC-6323A8C2E578}"/>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3B0CD959-B693-A12D-DAD8-21261F668982}"/>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4353399A-F2E8-186A-AE80-7E35A1A4A2E8}"/>
              </a:ext>
            </a:extLst>
          </p:cNvPr>
          <p:cNvPicPr>
            <a:picLocks noChangeAspect="1"/>
          </p:cNvPicPr>
          <p:nvPr/>
        </p:nvPicPr>
        <p:blipFill>
          <a:blip r:embed="rId2"/>
          <a:stretch>
            <a:fillRect/>
          </a:stretch>
        </p:blipFill>
        <p:spPr>
          <a:xfrm>
            <a:off x="0" y="246608"/>
            <a:ext cx="12192000" cy="6364784"/>
          </a:xfrm>
          <a:prstGeom prst="rect">
            <a:avLst/>
          </a:prstGeom>
        </p:spPr>
      </p:pic>
    </p:spTree>
    <p:extLst>
      <p:ext uri="{BB962C8B-B14F-4D97-AF65-F5344CB8AC3E}">
        <p14:creationId xmlns:p14="http://schemas.microsoft.com/office/powerpoint/2010/main" val="2498968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816E0-8251-162F-8146-E90F4CFF1ED2}"/>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537F52AF-E1C5-834D-8A60-51FBD110449A}"/>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94769DBD-B15C-39E0-BE2F-D29F84C4EA49}"/>
              </a:ext>
            </a:extLst>
          </p:cNvPr>
          <p:cNvPicPr>
            <a:picLocks noChangeAspect="1"/>
          </p:cNvPicPr>
          <p:nvPr/>
        </p:nvPicPr>
        <p:blipFill>
          <a:blip r:embed="rId2"/>
          <a:stretch>
            <a:fillRect/>
          </a:stretch>
        </p:blipFill>
        <p:spPr>
          <a:xfrm>
            <a:off x="0" y="354121"/>
            <a:ext cx="12192000" cy="6149757"/>
          </a:xfrm>
          <a:prstGeom prst="rect">
            <a:avLst/>
          </a:prstGeom>
        </p:spPr>
      </p:pic>
    </p:spTree>
    <p:extLst>
      <p:ext uri="{BB962C8B-B14F-4D97-AF65-F5344CB8AC3E}">
        <p14:creationId xmlns:p14="http://schemas.microsoft.com/office/powerpoint/2010/main" val="2230162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895B6B-FDA3-2A3E-61A8-7C285121D820}"/>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9D0EA70D-E15C-D8D4-EFEE-8770CE0923BA}"/>
              </a:ext>
            </a:extLst>
          </p:cNvPr>
          <p:cNvSpPr>
            <a:spLocks noGrp="1"/>
          </p:cNvSpPr>
          <p:nvPr>
            <p:ph type="ftr" sz="quarter" idx="11"/>
          </p:nvPr>
        </p:nvSpPr>
        <p:spPr/>
        <p:txBody>
          <a:bodyPr/>
          <a:lstStyle/>
          <a:p>
            <a:r>
              <a:rPr lang="en-US"/>
              <a:t>Public Domain</a:t>
            </a:r>
            <a:endParaRPr lang="en-US" dirty="0"/>
          </a:p>
        </p:txBody>
      </p:sp>
      <p:pic>
        <p:nvPicPr>
          <p:cNvPr id="3" name="Picture 2">
            <a:extLst>
              <a:ext uri="{FF2B5EF4-FFF2-40B4-BE49-F238E27FC236}">
                <a16:creationId xmlns:a16="http://schemas.microsoft.com/office/drawing/2014/main" id="{9BF856EE-714E-E959-A59E-A78771ED4CEA}"/>
              </a:ext>
            </a:extLst>
          </p:cNvPr>
          <p:cNvPicPr>
            <a:picLocks noChangeAspect="1"/>
          </p:cNvPicPr>
          <p:nvPr/>
        </p:nvPicPr>
        <p:blipFill>
          <a:blip r:embed="rId2"/>
          <a:stretch>
            <a:fillRect/>
          </a:stretch>
        </p:blipFill>
        <p:spPr>
          <a:xfrm>
            <a:off x="0" y="1801966"/>
            <a:ext cx="12192000" cy="3254067"/>
          </a:xfrm>
          <a:prstGeom prst="rect">
            <a:avLst/>
          </a:prstGeom>
        </p:spPr>
      </p:pic>
    </p:spTree>
    <p:extLst>
      <p:ext uri="{BB962C8B-B14F-4D97-AF65-F5344CB8AC3E}">
        <p14:creationId xmlns:p14="http://schemas.microsoft.com/office/powerpoint/2010/main" val="20768289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28</cp:revision>
  <dcterms:created xsi:type="dcterms:W3CDTF">2019-09-28T20:24:12Z</dcterms:created>
  <dcterms:modified xsi:type="dcterms:W3CDTF">2025-03-25T01:54:45Z</dcterms:modified>
</cp:coreProperties>
</file>