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2"/>
  </p:notesMasterIdLst>
  <p:handoutMasterIdLst>
    <p:handoutMasterId r:id="rId13"/>
  </p:handoutMasterIdLst>
  <p:sldIdLst>
    <p:sldId id="256" r:id="rId2"/>
    <p:sldId id="265" r:id="rId3"/>
    <p:sldId id="266" r:id="rId4"/>
    <p:sldId id="267" r:id="rId5"/>
    <p:sldId id="268" r:id="rId6"/>
    <p:sldId id="269" r:id="rId7"/>
    <p:sldId id="270" r:id="rId8"/>
    <p:sldId id="271" r:id="rId9"/>
    <p:sldId id="272" r:id="rId10"/>
    <p:sldId id="27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59" autoAdjust="0"/>
    <p:restoredTop sz="91160" autoAdjust="0"/>
  </p:normalViewPr>
  <p:slideViewPr>
    <p:cSldViewPr snapToGrid="0" showGuides="1">
      <p:cViewPr varScale="1">
        <p:scale>
          <a:sx n="63" d="100"/>
          <a:sy n="63" d="100"/>
        </p:scale>
        <p:origin x="1038" y="7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10/29/2022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10/29/2022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54A0119-C811-414C-B351-F58874BF7E16}" type="datetime1">
              <a:rPr lang="en-US" smtClean="0"/>
              <a:t>10/29/2022</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F807AB-3E76-4C73-9D54-270D413395FB}" type="datetime1">
              <a:rPr lang="en-US" smtClean="0"/>
              <a:t>10/29/2022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6898AA-5213-4EBB-9334-70C5EAF94D5A}" type="datetime1">
              <a:rPr lang="en-US" smtClean="0"/>
              <a:t>10/29/2022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F5845B-3660-429B-9885-92F86B23F0A0}" type="datetime1">
              <a:rPr lang="en-US" smtClean="0"/>
              <a:t>10/29/2022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CABF51-39E9-4844-BAC6-D684C44BBE9E}" type="datetime1">
              <a:rPr lang="en-US" smtClean="0"/>
              <a:t>10/29/2022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D0E4487-FFB7-4C86-BB79-171C3163F635}" type="datetime1">
              <a:rPr lang="en-US" smtClean="0"/>
              <a:t>10/29/2022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3FBF2DF-5492-40BB-9FC3-7CB89E46B56F}" type="datetime1">
              <a:rPr lang="en-US" smtClean="0"/>
              <a:t>10/29/2022</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133941C-EBD6-4B42-B7BF-973A4833B998}" type="datetime1">
              <a:rPr lang="en-US" smtClean="0"/>
              <a:t>10/29/2022</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87DB35-672F-4188-9311-E5E3E18F0BC7}" type="datetime1">
              <a:rPr lang="en-US" smtClean="0"/>
              <a:t>10/29/2022</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35C6FA-0364-40EA-ADF7-6AC8A8B1D3F3}" type="datetime1">
              <a:rPr lang="en-US" smtClean="0"/>
              <a:t>10/29/2022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4723E9E-7498-4F28-9FA1-01DDD7D06BD6}" type="datetime1">
              <a:rPr lang="en-US" smtClean="0"/>
              <a:t>10/29/2022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F8121A-F697-452F-BB8D-94C75886E8B9}" type="datetime1">
              <a:rPr lang="en-US" smtClean="0"/>
              <a:t>10/29/2022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0" name="Rectangle 11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12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4421A389-D25B-4F2B-BABB-5FA9A058A1DD}"/>
              </a:ext>
            </a:extLst>
          </p:cNvPr>
          <p:cNvPicPr>
            <a:picLocks noChangeAspect="1"/>
          </p:cNvPicPr>
          <p:nvPr/>
        </p:nvPicPr>
        <p:blipFill>
          <a:blip r:embed="rId3"/>
          <a:stretch>
            <a:fillRect/>
          </a:stretch>
        </p:blipFill>
        <p:spPr>
          <a:xfrm>
            <a:off x="643467" y="2624752"/>
            <a:ext cx="10905066" cy="1608495"/>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10433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Content Placeholder 5">
            <a:extLst>
              <a:ext uri="{FF2B5EF4-FFF2-40B4-BE49-F238E27FC236}">
                <a16:creationId xmlns:a16="http://schemas.microsoft.com/office/drawing/2014/main" id="{A4800D66-F4A8-4F16-B01A-5AEE42DBE9DF}"/>
              </a:ext>
            </a:extLst>
          </p:cNvPr>
          <p:cNvPicPr>
            <a:picLocks noGrp="1" noChangeAspect="1"/>
          </p:cNvPicPr>
          <p:nvPr>
            <p:ph idx="1"/>
          </p:nvPr>
        </p:nvPicPr>
        <p:blipFill>
          <a:blip r:embed="rId2"/>
          <a:stretch>
            <a:fillRect/>
          </a:stretch>
        </p:blipFill>
        <p:spPr>
          <a:xfrm>
            <a:off x="1008268" y="643467"/>
            <a:ext cx="10175464" cy="5571066"/>
          </a:xfrm>
          <a:prstGeom prst="rect">
            <a:avLst/>
          </a:prstGeom>
        </p:spPr>
      </p:pic>
      <p:sp>
        <p:nvSpPr>
          <p:cNvPr id="4" name="Footer Placeholder 3">
            <a:extLst>
              <a:ext uri="{FF2B5EF4-FFF2-40B4-BE49-F238E27FC236}">
                <a16:creationId xmlns:a16="http://schemas.microsoft.com/office/drawing/2014/main" id="{F9177AF7-5B0F-4685-B0A2-8AA4DF89793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959681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Content Placeholder 2" descr="Shape&#10;&#10;Description automatically generated with medium confidence">
            <a:extLst>
              <a:ext uri="{FF2B5EF4-FFF2-40B4-BE49-F238E27FC236}">
                <a16:creationId xmlns:a16="http://schemas.microsoft.com/office/drawing/2014/main" id="{BA2E2F87-2BF4-4C9C-84A4-84980A1C4338}"/>
              </a:ext>
            </a:extLst>
          </p:cNvPr>
          <p:cNvPicPr>
            <a:picLocks noGrp="1" noChangeAspect="1"/>
          </p:cNvPicPr>
          <p:nvPr>
            <p:ph idx="1"/>
          </p:nvPr>
        </p:nvPicPr>
        <p:blipFill>
          <a:blip r:embed="rId2"/>
          <a:stretch>
            <a:fillRect/>
          </a:stretch>
        </p:blipFill>
        <p:spPr>
          <a:xfrm>
            <a:off x="1031393" y="643467"/>
            <a:ext cx="10129213" cy="5571066"/>
          </a:xfrm>
          <a:prstGeom prst="rect">
            <a:avLst/>
          </a:prstGeom>
        </p:spPr>
      </p:pic>
      <p:sp>
        <p:nvSpPr>
          <p:cNvPr id="4" name="Footer Placeholder 3">
            <a:extLst>
              <a:ext uri="{FF2B5EF4-FFF2-40B4-BE49-F238E27FC236}">
                <a16:creationId xmlns:a16="http://schemas.microsoft.com/office/drawing/2014/main" id="{CF2AD457-3515-400A-BA98-D9EB79D4EE7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543454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0901D466-A662-44B3-875B-7D7A8DF531C5}"/>
              </a:ext>
            </a:extLst>
          </p:cNvPr>
          <p:cNvPicPr>
            <a:picLocks noGrp="1" noChangeAspect="1"/>
          </p:cNvPicPr>
          <p:nvPr>
            <p:ph idx="1"/>
          </p:nvPr>
        </p:nvPicPr>
        <p:blipFill>
          <a:blip r:embed="rId2"/>
          <a:stretch>
            <a:fillRect/>
          </a:stretch>
        </p:blipFill>
        <p:spPr>
          <a:xfrm>
            <a:off x="643467" y="1752346"/>
            <a:ext cx="10905066" cy="3353308"/>
          </a:xfrm>
          <a:prstGeom prst="rect">
            <a:avLst/>
          </a:prstGeom>
        </p:spPr>
      </p:pic>
      <p:sp>
        <p:nvSpPr>
          <p:cNvPr id="4" name="Footer Placeholder 3">
            <a:extLst>
              <a:ext uri="{FF2B5EF4-FFF2-40B4-BE49-F238E27FC236}">
                <a16:creationId xmlns:a16="http://schemas.microsoft.com/office/drawing/2014/main" id="{089EE2D0-1204-439B-ADBC-BAC9D919D76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797514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A4800D66-F4A8-4F16-B01A-5AEE42DBE9DF}"/>
              </a:ext>
            </a:extLst>
          </p:cNvPr>
          <p:cNvPicPr>
            <a:picLocks noGrp="1" noChangeAspect="1"/>
          </p:cNvPicPr>
          <p:nvPr>
            <p:ph idx="1"/>
          </p:nvPr>
        </p:nvPicPr>
        <p:blipFill>
          <a:blip r:embed="rId2"/>
          <a:stretch>
            <a:fillRect/>
          </a:stretch>
        </p:blipFill>
        <p:spPr>
          <a:xfrm>
            <a:off x="1008268" y="643467"/>
            <a:ext cx="10175464" cy="5571066"/>
          </a:xfrm>
          <a:prstGeom prst="rect">
            <a:avLst/>
          </a:prstGeom>
        </p:spPr>
      </p:pic>
      <p:sp>
        <p:nvSpPr>
          <p:cNvPr id="4" name="Footer Placeholder 3">
            <a:extLst>
              <a:ext uri="{FF2B5EF4-FFF2-40B4-BE49-F238E27FC236}">
                <a16:creationId xmlns:a16="http://schemas.microsoft.com/office/drawing/2014/main" id="{F9177AF7-5B0F-4685-B0A2-8AA4DF89793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918178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E3BF1C4A-0599-4CC2-A1F3-F75A115D668B}"/>
              </a:ext>
            </a:extLst>
          </p:cNvPr>
          <p:cNvPicPr>
            <a:picLocks noGrp="1" noChangeAspect="1"/>
          </p:cNvPicPr>
          <p:nvPr>
            <p:ph idx="1"/>
          </p:nvPr>
        </p:nvPicPr>
        <p:blipFill>
          <a:blip r:embed="rId2"/>
          <a:stretch>
            <a:fillRect/>
          </a:stretch>
        </p:blipFill>
        <p:spPr>
          <a:xfrm>
            <a:off x="1077021" y="643467"/>
            <a:ext cx="10037957" cy="5571066"/>
          </a:xfrm>
          <a:prstGeom prst="rect">
            <a:avLst/>
          </a:prstGeom>
        </p:spPr>
      </p:pic>
      <p:sp>
        <p:nvSpPr>
          <p:cNvPr id="4" name="Footer Placeholder 3">
            <a:extLst>
              <a:ext uri="{FF2B5EF4-FFF2-40B4-BE49-F238E27FC236}">
                <a16:creationId xmlns:a16="http://schemas.microsoft.com/office/drawing/2014/main" id="{B6D1E5FF-A0FB-4B32-8794-16EAA4FC009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7150861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Content Placeholder 5" descr="Shape&#10;&#10;Description automatically generated with medium confidence">
            <a:extLst>
              <a:ext uri="{FF2B5EF4-FFF2-40B4-BE49-F238E27FC236}">
                <a16:creationId xmlns:a16="http://schemas.microsoft.com/office/drawing/2014/main" id="{0901D466-A662-44B3-875B-7D7A8DF531C5}"/>
              </a:ext>
            </a:extLst>
          </p:cNvPr>
          <p:cNvPicPr>
            <a:picLocks noGrp="1" noChangeAspect="1"/>
          </p:cNvPicPr>
          <p:nvPr>
            <p:ph idx="1"/>
          </p:nvPr>
        </p:nvPicPr>
        <p:blipFill>
          <a:blip r:embed="rId2"/>
          <a:stretch>
            <a:fillRect/>
          </a:stretch>
        </p:blipFill>
        <p:spPr>
          <a:xfrm>
            <a:off x="643467" y="1752346"/>
            <a:ext cx="10905066" cy="3353308"/>
          </a:xfrm>
          <a:prstGeom prst="rect">
            <a:avLst/>
          </a:prstGeom>
        </p:spPr>
      </p:pic>
      <p:sp>
        <p:nvSpPr>
          <p:cNvPr id="4" name="Footer Placeholder 3">
            <a:extLst>
              <a:ext uri="{FF2B5EF4-FFF2-40B4-BE49-F238E27FC236}">
                <a16:creationId xmlns:a16="http://schemas.microsoft.com/office/drawing/2014/main" id="{089EE2D0-1204-439B-ADBC-BAC9D919D76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3561021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Content Placeholder 5">
            <a:extLst>
              <a:ext uri="{FF2B5EF4-FFF2-40B4-BE49-F238E27FC236}">
                <a16:creationId xmlns:a16="http://schemas.microsoft.com/office/drawing/2014/main" id="{A4800D66-F4A8-4F16-B01A-5AEE42DBE9DF}"/>
              </a:ext>
            </a:extLst>
          </p:cNvPr>
          <p:cNvPicPr>
            <a:picLocks noGrp="1" noChangeAspect="1"/>
          </p:cNvPicPr>
          <p:nvPr>
            <p:ph idx="1"/>
          </p:nvPr>
        </p:nvPicPr>
        <p:blipFill>
          <a:blip r:embed="rId2"/>
          <a:stretch>
            <a:fillRect/>
          </a:stretch>
        </p:blipFill>
        <p:spPr>
          <a:xfrm>
            <a:off x="1008268" y="643467"/>
            <a:ext cx="10175464" cy="5571066"/>
          </a:xfrm>
          <a:prstGeom prst="rect">
            <a:avLst/>
          </a:prstGeom>
        </p:spPr>
      </p:pic>
      <p:sp>
        <p:nvSpPr>
          <p:cNvPr id="4" name="Footer Placeholder 3">
            <a:extLst>
              <a:ext uri="{FF2B5EF4-FFF2-40B4-BE49-F238E27FC236}">
                <a16:creationId xmlns:a16="http://schemas.microsoft.com/office/drawing/2014/main" id="{F9177AF7-5B0F-4685-B0A2-8AA4DF89793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154859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DD1E94B7-C868-4F1C-8EE9-D7F21017B786}"/>
              </a:ext>
            </a:extLst>
          </p:cNvPr>
          <p:cNvPicPr>
            <a:picLocks noGrp="1" noChangeAspect="1"/>
          </p:cNvPicPr>
          <p:nvPr>
            <p:ph idx="1"/>
          </p:nvPr>
        </p:nvPicPr>
        <p:blipFill>
          <a:blip r:embed="rId2"/>
          <a:stretch>
            <a:fillRect/>
          </a:stretch>
        </p:blipFill>
        <p:spPr>
          <a:xfrm>
            <a:off x="1008268" y="643467"/>
            <a:ext cx="10175464" cy="5571066"/>
          </a:xfrm>
          <a:prstGeom prst="rect">
            <a:avLst/>
          </a:prstGeom>
        </p:spPr>
      </p:pic>
      <p:sp>
        <p:nvSpPr>
          <p:cNvPr id="4" name="Footer Placeholder 3">
            <a:extLst>
              <a:ext uri="{FF2B5EF4-FFF2-40B4-BE49-F238E27FC236}">
                <a16:creationId xmlns:a16="http://schemas.microsoft.com/office/drawing/2014/main" id="{E28EC1CF-65A4-4D5F-A7B5-5C35DA70E57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044323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Content Placeholder 5" descr="Shape&#10;&#10;Description automatically generated with medium confidence">
            <a:extLst>
              <a:ext uri="{FF2B5EF4-FFF2-40B4-BE49-F238E27FC236}">
                <a16:creationId xmlns:a16="http://schemas.microsoft.com/office/drawing/2014/main" id="{0901D466-A662-44B3-875B-7D7A8DF531C5}"/>
              </a:ext>
            </a:extLst>
          </p:cNvPr>
          <p:cNvPicPr>
            <a:picLocks noGrp="1" noChangeAspect="1"/>
          </p:cNvPicPr>
          <p:nvPr>
            <p:ph idx="1"/>
          </p:nvPr>
        </p:nvPicPr>
        <p:blipFill>
          <a:blip r:embed="rId2"/>
          <a:stretch>
            <a:fillRect/>
          </a:stretch>
        </p:blipFill>
        <p:spPr>
          <a:xfrm>
            <a:off x="643467" y="1752346"/>
            <a:ext cx="10905066" cy="3353308"/>
          </a:xfrm>
          <a:prstGeom prst="rect">
            <a:avLst/>
          </a:prstGeom>
        </p:spPr>
      </p:pic>
      <p:sp>
        <p:nvSpPr>
          <p:cNvPr id="4" name="Footer Placeholder 3">
            <a:extLst>
              <a:ext uri="{FF2B5EF4-FFF2-40B4-BE49-F238E27FC236}">
                <a16:creationId xmlns:a16="http://schemas.microsoft.com/office/drawing/2014/main" id="{089EE2D0-1204-439B-ADBC-BAC9D919D76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250958035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414</TotalTime>
  <Words>63</Words>
  <Application>Microsoft Office PowerPoint</Application>
  <PresentationFormat>Widescreen</PresentationFormat>
  <Paragraphs>12</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30</cp:revision>
  <dcterms:created xsi:type="dcterms:W3CDTF">2019-09-28T20:24:12Z</dcterms:created>
  <dcterms:modified xsi:type="dcterms:W3CDTF">2022-10-30T00:57:48Z</dcterms:modified>
</cp:coreProperties>
</file>