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5"/>
  </p:notesMasterIdLst>
  <p:handoutMasterIdLst>
    <p:handoutMasterId r:id="rId16"/>
  </p:handoutMasterIdLst>
  <p:sldIdLst>
    <p:sldId id="262" r:id="rId2"/>
    <p:sldId id="264" r:id="rId3"/>
    <p:sldId id="265" r:id="rId4"/>
    <p:sldId id="266" r:id="rId5"/>
    <p:sldId id="267" r:id="rId6"/>
    <p:sldId id="268" r:id="rId7"/>
    <p:sldId id="269" r:id="rId8"/>
    <p:sldId id="270" r:id="rId9"/>
    <p:sldId id="271" r:id="rId10"/>
    <p:sldId id="272" r:id="rId11"/>
    <p:sldId id="273" r:id="rId12"/>
    <p:sldId id="274"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1CE5D-5C02-45D9-A18F-41A7EAFBA64E}" v="27" dt="2020-07-04T15:44:27.24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160" autoAdjust="0"/>
  </p:normalViewPr>
  <p:slideViewPr>
    <p:cSldViewPr snapToGrid="0" showGuides="1">
      <p:cViewPr varScale="1">
        <p:scale>
          <a:sx n="62" d="100"/>
          <a:sy n="62" d="100"/>
        </p:scale>
        <p:origin x="1092"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0831CE5D-5C02-45D9-A18F-41A7EAFBA64E}"/>
    <pc:docChg chg="custSel addSld delSld modSld">
      <pc:chgData name="Sarah Gothard" userId="0e53f415fda5f162" providerId="LiveId" clId="{0831CE5D-5C02-45D9-A18F-41A7EAFBA64E}" dt="2020-07-04T15:44:27.241" v="67"/>
      <pc:docMkLst>
        <pc:docMk/>
      </pc:docMkLst>
      <pc:sldChg chg="addSp delSp modSp">
        <pc:chgData name="Sarah Gothard" userId="0e53f415fda5f162" providerId="LiveId" clId="{0831CE5D-5C02-45D9-A18F-41A7EAFBA64E}" dt="2020-07-04T15:24:34.983" v="3" actId="1076"/>
        <pc:sldMkLst>
          <pc:docMk/>
          <pc:sldMk cId="219344417" sldId="262"/>
        </pc:sldMkLst>
        <pc:spChg chg="del">
          <ac:chgData name="Sarah Gothard" userId="0e53f415fda5f162" providerId="LiveId" clId="{0831CE5D-5C02-45D9-A18F-41A7EAFBA64E}" dt="2020-07-04T15:24:26.907" v="0" actId="478"/>
          <ac:spMkLst>
            <pc:docMk/>
            <pc:sldMk cId="219344417" sldId="262"/>
            <ac:spMk id="5" creationId="{51758FCC-16BE-4944-BAEA-A6F5B0DD3660}"/>
          </ac:spMkLst>
        </pc:spChg>
        <pc:picChg chg="add mod">
          <ac:chgData name="Sarah Gothard" userId="0e53f415fda5f162" providerId="LiveId" clId="{0831CE5D-5C02-45D9-A18F-41A7EAFBA64E}" dt="2020-07-04T15:24:34.983" v="3" actId="1076"/>
          <ac:picMkLst>
            <pc:docMk/>
            <pc:sldMk cId="219344417" sldId="262"/>
            <ac:picMk id="3" creationId="{B617FE53-E3A9-49D2-B91C-CF05823D611D}"/>
          </ac:picMkLst>
        </pc:picChg>
      </pc:sldChg>
      <pc:sldChg chg="addSp delSp modSp">
        <pc:chgData name="Sarah Gothard" userId="0e53f415fda5f162" providerId="LiveId" clId="{0831CE5D-5C02-45D9-A18F-41A7EAFBA64E}" dt="2020-07-04T15:33:38.700" v="19" actId="1076"/>
        <pc:sldMkLst>
          <pc:docMk/>
          <pc:sldMk cId="795945589" sldId="264"/>
        </pc:sldMkLst>
        <pc:picChg chg="add del mod">
          <ac:chgData name="Sarah Gothard" userId="0e53f415fda5f162" providerId="LiveId" clId="{0831CE5D-5C02-45D9-A18F-41A7EAFBA64E}" dt="2020-07-04T15:33:07.991" v="14" actId="478"/>
          <ac:picMkLst>
            <pc:docMk/>
            <pc:sldMk cId="795945589" sldId="264"/>
            <ac:picMk id="3" creationId="{91A8C3C3-B135-43D1-943F-E96AD16635AE}"/>
          </ac:picMkLst>
        </pc:picChg>
        <pc:picChg chg="add mod">
          <ac:chgData name="Sarah Gothard" userId="0e53f415fda5f162" providerId="LiveId" clId="{0831CE5D-5C02-45D9-A18F-41A7EAFBA64E}" dt="2020-07-04T15:33:38.700" v="19" actId="1076"/>
          <ac:picMkLst>
            <pc:docMk/>
            <pc:sldMk cId="795945589" sldId="264"/>
            <ac:picMk id="5" creationId="{6DACEB27-E241-40AD-94EF-7C353D709D91}"/>
          </ac:picMkLst>
        </pc:picChg>
      </pc:sldChg>
      <pc:sldChg chg="addSp modSp add">
        <pc:chgData name="Sarah Gothard" userId="0e53f415fda5f162" providerId="LiveId" clId="{0831CE5D-5C02-45D9-A18F-41A7EAFBA64E}" dt="2020-07-04T15:35:13.834" v="24" actId="1076"/>
        <pc:sldMkLst>
          <pc:docMk/>
          <pc:sldMk cId="1945229146" sldId="265"/>
        </pc:sldMkLst>
        <pc:picChg chg="add mod">
          <ac:chgData name="Sarah Gothard" userId="0e53f415fda5f162" providerId="LiveId" clId="{0831CE5D-5C02-45D9-A18F-41A7EAFBA64E}" dt="2020-07-04T15:35:13.834" v="24" actId="1076"/>
          <ac:picMkLst>
            <pc:docMk/>
            <pc:sldMk cId="1945229146" sldId="265"/>
            <ac:picMk id="3" creationId="{958C534F-52A0-4CF9-9388-101EEBE24167}"/>
          </ac:picMkLst>
        </pc:picChg>
      </pc:sldChg>
      <pc:sldChg chg="addSp modSp add">
        <pc:chgData name="Sarah Gothard" userId="0e53f415fda5f162" providerId="LiveId" clId="{0831CE5D-5C02-45D9-A18F-41A7EAFBA64E}" dt="2020-07-04T15:41:08.372" v="49" actId="1076"/>
        <pc:sldMkLst>
          <pc:docMk/>
          <pc:sldMk cId="38584992" sldId="266"/>
        </pc:sldMkLst>
        <pc:picChg chg="add mod">
          <ac:chgData name="Sarah Gothard" userId="0e53f415fda5f162" providerId="LiveId" clId="{0831CE5D-5C02-45D9-A18F-41A7EAFBA64E}" dt="2020-07-04T15:41:08.372" v="49" actId="1076"/>
          <ac:picMkLst>
            <pc:docMk/>
            <pc:sldMk cId="38584992" sldId="266"/>
            <ac:picMk id="3" creationId="{336BAF8C-289D-4F41-9106-5E978089CE8F}"/>
          </ac:picMkLst>
        </pc:picChg>
      </pc:sldChg>
      <pc:sldChg chg="addSp modSp add">
        <pc:chgData name="Sarah Gothard" userId="0e53f415fda5f162" providerId="LiveId" clId="{0831CE5D-5C02-45D9-A18F-41A7EAFBA64E}" dt="2020-07-04T15:44:16.916" v="65" actId="1076"/>
        <pc:sldMkLst>
          <pc:docMk/>
          <pc:sldMk cId="166199078" sldId="267"/>
        </pc:sldMkLst>
        <pc:picChg chg="add mod">
          <ac:chgData name="Sarah Gothard" userId="0e53f415fda5f162" providerId="LiveId" clId="{0831CE5D-5C02-45D9-A18F-41A7EAFBA64E}" dt="2020-07-04T15:44:16.916" v="65" actId="1076"/>
          <ac:picMkLst>
            <pc:docMk/>
            <pc:sldMk cId="166199078" sldId="267"/>
            <ac:picMk id="3" creationId="{FC7326B8-6474-41A3-B626-7388434DBA91}"/>
          </ac:picMkLst>
        </pc:picChg>
      </pc:sldChg>
      <pc:sldChg chg="addSp modSp add">
        <pc:chgData name="Sarah Gothard" userId="0e53f415fda5f162" providerId="LiveId" clId="{0831CE5D-5C02-45D9-A18F-41A7EAFBA64E}" dt="2020-07-04T15:35:52.414" v="27" actId="1076"/>
        <pc:sldMkLst>
          <pc:docMk/>
          <pc:sldMk cId="23545485" sldId="268"/>
        </pc:sldMkLst>
        <pc:picChg chg="add mod">
          <ac:chgData name="Sarah Gothard" userId="0e53f415fda5f162" providerId="LiveId" clId="{0831CE5D-5C02-45D9-A18F-41A7EAFBA64E}" dt="2020-07-04T15:35:52.414" v="27" actId="1076"/>
          <ac:picMkLst>
            <pc:docMk/>
            <pc:sldMk cId="23545485" sldId="268"/>
            <ac:picMk id="3" creationId="{F19E15C0-9788-4111-B501-D30089EB1F70}"/>
          </ac:picMkLst>
        </pc:picChg>
      </pc:sldChg>
      <pc:sldChg chg="addSp modSp add">
        <pc:chgData name="Sarah Gothard" userId="0e53f415fda5f162" providerId="LiveId" clId="{0831CE5D-5C02-45D9-A18F-41A7EAFBA64E}" dt="2020-07-04T15:37:56.189" v="43" actId="1076"/>
        <pc:sldMkLst>
          <pc:docMk/>
          <pc:sldMk cId="646209316" sldId="269"/>
        </pc:sldMkLst>
        <pc:picChg chg="add mod">
          <ac:chgData name="Sarah Gothard" userId="0e53f415fda5f162" providerId="LiveId" clId="{0831CE5D-5C02-45D9-A18F-41A7EAFBA64E}" dt="2020-07-04T15:37:56.189" v="43" actId="1076"/>
          <ac:picMkLst>
            <pc:docMk/>
            <pc:sldMk cId="646209316" sldId="269"/>
            <ac:picMk id="3" creationId="{789BF7CF-4570-41FD-A04F-9CD484FC2EEC}"/>
          </ac:picMkLst>
        </pc:picChg>
      </pc:sldChg>
      <pc:sldChg chg="addSp modSp add">
        <pc:chgData name="Sarah Gothard" userId="0e53f415fda5f162" providerId="LiveId" clId="{0831CE5D-5C02-45D9-A18F-41A7EAFBA64E}" dt="2020-07-04T15:42:45.082" v="54" actId="1076"/>
        <pc:sldMkLst>
          <pc:docMk/>
          <pc:sldMk cId="1432928262" sldId="270"/>
        </pc:sldMkLst>
        <pc:picChg chg="add mod">
          <ac:chgData name="Sarah Gothard" userId="0e53f415fda5f162" providerId="LiveId" clId="{0831CE5D-5C02-45D9-A18F-41A7EAFBA64E}" dt="2020-07-04T15:42:45.082" v="54" actId="1076"/>
          <ac:picMkLst>
            <pc:docMk/>
            <pc:sldMk cId="1432928262" sldId="270"/>
            <ac:picMk id="3" creationId="{13991227-1F04-4C35-86C5-DFD6EBDA5600}"/>
          </ac:picMkLst>
        </pc:picChg>
      </pc:sldChg>
      <pc:sldChg chg="addSp add">
        <pc:chgData name="Sarah Gothard" userId="0e53f415fda5f162" providerId="LiveId" clId="{0831CE5D-5C02-45D9-A18F-41A7EAFBA64E}" dt="2020-07-04T15:44:24.367" v="66"/>
        <pc:sldMkLst>
          <pc:docMk/>
          <pc:sldMk cId="344131104" sldId="271"/>
        </pc:sldMkLst>
        <pc:picChg chg="add">
          <ac:chgData name="Sarah Gothard" userId="0e53f415fda5f162" providerId="LiveId" clId="{0831CE5D-5C02-45D9-A18F-41A7EAFBA64E}" dt="2020-07-04T15:44:24.367" v="66"/>
          <ac:picMkLst>
            <pc:docMk/>
            <pc:sldMk cId="344131104" sldId="271"/>
            <ac:picMk id="5" creationId="{77168751-7E66-4CE8-8C7E-00FE1FB8AACC}"/>
          </ac:picMkLst>
        </pc:picChg>
      </pc:sldChg>
      <pc:sldChg chg="addSp modSp add">
        <pc:chgData name="Sarah Gothard" userId="0e53f415fda5f162" providerId="LiveId" clId="{0831CE5D-5C02-45D9-A18F-41A7EAFBA64E}" dt="2020-07-04T15:36:48.617" v="38" actId="1076"/>
        <pc:sldMkLst>
          <pc:docMk/>
          <pc:sldMk cId="1787520220" sldId="272"/>
        </pc:sldMkLst>
        <pc:picChg chg="add mod">
          <ac:chgData name="Sarah Gothard" userId="0e53f415fda5f162" providerId="LiveId" clId="{0831CE5D-5C02-45D9-A18F-41A7EAFBA64E}" dt="2020-07-04T15:36:48.617" v="38" actId="1076"/>
          <ac:picMkLst>
            <pc:docMk/>
            <pc:sldMk cId="1787520220" sldId="272"/>
            <ac:picMk id="3" creationId="{72B30478-3F82-4316-B954-9095D49BAD5E}"/>
          </ac:picMkLst>
        </pc:picChg>
      </pc:sldChg>
      <pc:sldChg chg="addSp modSp add">
        <pc:chgData name="Sarah Gothard" userId="0e53f415fda5f162" providerId="LiveId" clId="{0831CE5D-5C02-45D9-A18F-41A7EAFBA64E}" dt="2020-07-04T15:38:51.598" v="46" actId="1076"/>
        <pc:sldMkLst>
          <pc:docMk/>
          <pc:sldMk cId="149390562" sldId="273"/>
        </pc:sldMkLst>
        <pc:picChg chg="add mod">
          <ac:chgData name="Sarah Gothard" userId="0e53f415fda5f162" providerId="LiveId" clId="{0831CE5D-5C02-45D9-A18F-41A7EAFBA64E}" dt="2020-07-04T15:38:51.598" v="46" actId="1076"/>
          <ac:picMkLst>
            <pc:docMk/>
            <pc:sldMk cId="149390562" sldId="273"/>
            <ac:picMk id="3" creationId="{7D27DF84-0A13-4341-A69D-96400685EDDC}"/>
          </ac:picMkLst>
        </pc:picChg>
      </pc:sldChg>
      <pc:sldChg chg="addSp modSp add">
        <pc:chgData name="Sarah Gothard" userId="0e53f415fda5f162" providerId="LiveId" clId="{0831CE5D-5C02-45D9-A18F-41A7EAFBA64E}" dt="2020-07-04T15:43:34.965" v="57" actId="1076"/>
        <pc:sldMkLst>
          <pc:docMk/>
          <pc:sldMk cId="4281446317" sldId="274"/>
        </pc:sldMkLst>
        <pc:picChg chg="add mod">
          <ac:chgData name="Sarah Gothard" userId="0e53f415fda5f162" providerId="LiveId" clId="{0831CE5D-5C02-45D9-A18F-41A7EAFBA64E}" dt="2020-07-04T15:43:34.965" v="57" actId="1076"/>
          <ac:picMkLst>
            <pc:docMk/>
            <pc:sldMk cId="4281446317" sldId="274"/>
            <ac:picMk id="3" creationId="{18367F53-5FA5-415D-B073-7792F1B5DF6E}"/>
          </ac:picMkLst>
        </pc:picChg>
      </pc:sldChg>
      <pc:sldChg chg="addSp add">
        <pc:chgData name="Sarah Gothard" userId="0e53f415fda5f162" providerId="LiveId" clId="{0831CE5D-5C02-45D9-A18F-41A7EAFBA64E}" dt="2020-07-04T15:44:27.241" v="67"/>
        <pc:sldMkLst>
          <pc:docMk/>
          <pc:sldMk cId="1101178978" sldId="275"/>
        </pc:sldMkLst>
        <pc:picChg chg="add">
          <ac:chgData name="Sarah Gothard" userId="0e53f415fda5f162" providerId="LiveId" clId="{0831CE5D-5C02-45D9-A18F-41A7EAFBA64E}" dt="2020-07-04T15:44:27.241" v="67"/>
          <ac:picMkLst>
            <pc:docMk/>
            <pc:sldMk cId="1101178978" sldId="275"/>
            <ac:picMk id="5" creationId="{14E63420-461E-46B0-A601-C127597EB913}"/>
          </ac:picMkLst>
        </pc:picChg>
      </pc:sldChg>
      <pc:sldChg chg="add del">
        <pc:chgData name="Sarah Gothard" userId="0e53f415fda5f162" providerId="LiveId" clId="{0831CE5D-5C02-45D9-A18F-41A7EAFBA64E}" dt="2020-07-04T15:43:38.575" v="58" actId="2696"/>
        <pc:sldMkLst>
          <pc:docMk/>
          <pc:sldMk cId="1830202264" sldId="276"/>
        </pc:sldMkLst>
      </pc:sldChg>
      <pc:sldChg chg="add del">
        <pc:chgData name="Sarah Gothard" userId="0e53f415fda5f162" providerId="LiveId" clId="{0831CE5D-5C02-45D9-A18F-41A7EAFBA64E}" dt="2020-07-04T15:43:39.049" v="59" actId="2696"/>
        <pc:sldMkLst>
          <pc:docMk/>
          <pc:sldMk cId="1917013547" sldId="2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7/4/2020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7/4/2020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7/4/2020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7/4/2020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7/4/2020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7/4/2020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7/4/2020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7/4/2020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7/4/2020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7/4/2020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7/4/2020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7/4/2020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7/4/2020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7/4/2020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617FE53-E3A9-49D2-B91C-CF05823D611D}"/>
              </a:ext>
            </a:extLst>
          </p:cNvPr>
          <p:cNvPicPr>
            <a:picLocks noChangeAspect="1"/>
          </p:cNvPicPr>
          <p:nvPr/>
        </p:nvPicPr>
        <p:blipFill>
          <a:blip r:embed="rId3"/>
          <a:stretch>
            <a:fillRect/>
          </a:stretch>
        </p:blipFill>
        <p:spPr>
          <a:xfrm>
            <a:off x="597311" y="2724324"/>
            <a:ext cx="10972800" cy="1409351"/>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2B30478-3F82-4316-B954-9095D49BAD5E}"/>
              </a:ext>
            </a:extLst>
          </p:cNvPr>
          <p:cNvPicPr>
            <a:picLocks noChangeAspect="1"/>
          </p:cNvPicPr>
          <p:nvPr/>
        </p:nvPicPr>
        <p:blipFill>
          <a:blip r:embed="rId2"/>
          <a:stretch>
            <a:fillRect/>
          </a:stretch>
        </p:blipFill>
        <p:spPr>
          <a:xfrm>
            <a:off x="524359" y="1660479"/>
            <a:ext cx="11143281" cy="3507342"/>
          </a:xfrm>
          <a:prstGeom prst="rect">
            <a:avLst/>
          </a:prstGeom>
        </p:spPr>
      </p:pic>
    </p:spTree>
    <p:extLst>
      <p:ext uri="{BB962C8B-B14F-4D97-AF65-F5344CB8AC3E}">
        <p14:creationId xmlns:p14="http://schemas.microsoft.com/office/powerpoint/2010/main" val="178752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D27DF84-0A13-4341-A69D-96400685EDDC}"/>
              </a:ext>
            </a:extLst>
          </p:cNvPr>
          <p:cNvPicPr>
            <a:picLocks noChangeAspect="1"/>
          </p:cNvPicPr>
          <p:nvPr/>
        </p:nvPicPr>
        <p:blipFill>
          <a:blip r:embed="rId2"/>
          <a:stretch>
            <a:fillRect/>
          </a:stretch>
        </p:blipFill>
        <p:spPr>
          <a:xfrm>
            <a:off x="798789" y="463992"/>
            <a:ext cx="10569844" cy="5900315"/>
          </a:xfrm>
          <a:prstGeom prst="rect">
            <a:avLst/>
          </a:prstGeom>
        </p:spPr>
      </p:pic>
    </p:spTree>
    <p:extLst>
      <p:ext uri="{BB962C8B-B14F-4D97-AF65-F5344CB8AC3E}">
        <p14:creationId xmlns:p14="http://schemas.microsoft.com/office/powerpoint/2010/main" val="14939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367F53-5FA5-415D-B073-7792F1B5DF6E}"/>
              </a:ext>
            </a:extLst>
          </p:cNvPr>
          <p:cNvPicPr>
            <a:picLocks noChangeAspect="1"/>
          </p:cNvPicPr>
          <p:nvPr/>
        </p:nvPicPr>
        <p:blipFill>
          <a:blip r:embed="rId2"/>
          <a:stretch>
            <a:fillRect/>
          </a:stretch>
        </p:blipFill>
        <p:spPr>
          <a:xfrm>
            <a:off x="628307" y="518975"/>
            <a:ext cx="10910807" cy="5790351"/>
          </a:xfrm>
          <a:prstGeom prst="rect">
            <a:avLst/>
          </a:prstGeom>
        </p:spPr>
      </p:pic>
    </p:spTree>
    <p:extLst>
      <p:ext uri="{BB962C8B-B14F-4D97-AF65-F5344CB8AC3E}">
        <p14:creationId xmlns:p14="http://schemas.microsoft.com/office/powerpoint/2010/main" val="428144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4E63420-461E-46B0-A601-C127597EB913}"/>
              </a:ext>
            </a:extLst>
          </p:cNvPr>
          <p:cNvPicPr>
            <a:picLocks noChangeAspect="1"/>
          </p:cNvPicPr>
          <p:nvPr/>
        </p:nvPicPr>
        <p:blipFill>
          <a:blip r:embed="rId2"/>
          <a:stretch>
            <a:fillRect/>
          </a:stretch>
        </p:blipFill>
        <p:spPr>
          <a:xfrm>
            <a:off x="1148449" y="489100"/>
            <a:ext cx="9895102" cy="5879800"/>
          </a:xfrm>
          <a:prstGeom prst="rect">
            <a:avLst/>
          </a:prstGeom>
        </p:spPr>
      </p:pic>
    </p:spTree>
    <p:extLst>
      <p:ext uri="{BB962C8B-B14F-4D97-AF65-F5344CB8AC3E}">
        <p14:creationId xmlns:p14="http://schemas.microsoft.com/office/powerpoint/2010/main" val="110117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DACEB27-E241-40AD-94EF-7C353D709D91}"/>
              </a:ext>
            </a:extLst>
          </p:cNvPr>
          <p:cNvPicPr>
            <a:picLocks noChangeAspect="1"/>
          </p:cNvPicPr>
          <p:nvPr/>
        </p:nvPicPr>
        <p:blipFill>
          <a:blip r:embed="rId2"/>
          <a:stretch>
            <a:fillRect/>
          </a:stretch>
        </p:blipFill>
        <p:spPr>
          <a:xfrm>
            <a:off x="628620" y="1677365"/>
            <a:ext cx="10910181" cy="3503269"/>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8C534F-52A0-4CF9-9388-101EEBE24167}"/>
              </a:ext>
            </a:extLst>
          </p:cNvPr>
          <p:cNvPicPr>
            <a:picLocks noChangeAspect="1"/>
          </p:cNvPicPr>
          <p:nvPr/>
        </p:nvPicPr>
        <p:blipFill>
          <a:blip r:embed="rId2"/>
          <a:stretch>
            <a:fillRect/>
          </a:stretch>
        </p:blipFill>
        <p:spPr>
          <a:xfrm>
            <a:off x="933773" y="525474"/>
            <a:ext cx="10324454" cy="5807051"/>
          </a:xfrm>
          <a:prstGeom prst="rect">
            <a:avLst/>
          </a:prstGeom>
        </p:spPr>
      </p:pic>
    </p:spTree>
    <p:extLst>
      <p:ext uri="{BB962C8B-B14F-4D97-AF65-F5344CB8AC3E}">
        <p14:creationId xmlns:p14="http://schemas.microsoft.com/office/powerpoint/2010/main" val="194522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36BAF8C-289D-4F41-9106-5E978089CE8F}"/>
              </a:ext>
            </a:extLst>
          </p:cNvPr>
          <p:cNvPicPr>
            <a:picLocks noChangeAspect="1"/>
          </p:cNvPicPr>
          <p:nvPr/>
        </p:nvPicPr>
        <p:blipFill>
          <a:blip r:embed="rId2"/>
          <a:stretch>
            <a:fillRect/>
          </a:stretch>
        </p:blipFill>
        <p:spPr>
          <a:xfrm>
            <a:off x="718088" y="571485"/>
            <a:ext cx="10755824" cy="5685330"/>
          </a:xfrm>
          <a:prstGeom prst="rect">
            <a:avLst/>
          </a:prstGeom>
        </p:spPr>
      </p:pic>
    </p:spTree>
    <p:extLst>
      <p:ext uri="{BB962C8B-B14F-4D97-AF65-F5344CB8AC3E}">
        <p14:creationId xmlns:p14="http://schemas.microsoft.com/office/powerpoint/2010/main" val="3858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C7326B8-6474-41A3-B626-7388434DBA91}"/>
              </a:ext>
            </a:extLst>
          </p:cNvPr>
          <p:cNvPicPr>
            <a:picLocks noChangeAspect="1"/>
          </p:cNvPicPr>
          <p:nvPr/>
        </p:nvPicPr>
        <p:blipFill>
          <a:blip r:embed="rId2"/>
          <a:stretch>
            <a:fillRect/>
          </a:stretch>
        </p:blipFill>
        <p:spPr>
          <a:xfrm>
            <a:off x="1148449" y="489100"/>
            <a:ext cx="9895102" cy="5879800"/>
          </a:xfrm>
          <a:prstGeom prst="rect">
            <a:avLst/>
          </a:prstGeom>
        </p:spPr>
      </p:pic>
    </p:spTree>
    <p:extLst>
      <p:ext uri="{BB962C8B-B14F-4D97-AF65-F5344CB8AC3E}">
        <p14:creationId xmlns:p14="http://schemas.microsoft.com/office/powerpoint/2010/main" val="16619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19E15C0-9788-4111-B501-D30089EB1F70}"/>
              </a:ext>
            </a:extLst>
          </p:cNvPr>
          <p:cNvPicPr>
            <a:picLocks noChangeAspect="1"/>
          </p:cNvPicPr>
          <p:nvPr/>
        </p:nvPicPr>
        <p:blipFill>
          <a:blip r:embed="rId2"/>
          <a:stretch>
            <a:fillRect/>
          </a:stretch>
        </p:blipFill>
        <p:spPr>
          <a:xfrm>
            <a:off x="628307" y="1677265"/>
            <a:ext cx="10910807" cy="3503470"/>
          </a:xfrm>
          <a:prstGeom prst="rect">
            <a:avLst/>
          </a:prstGeom>
        </p:spPr>
      </p:pic>
    </p:spTree>
    <p:extLst>
      <p:ext uri="{BB962C8B-B14F-4D97-AF65-F5344CB8AC3E}">
        <p14:creationId xmlns:p14="http://schemas.microsoft.com/office/powerpoint/2010/main" val="23545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89BF7CF-4570-41FD-A04F-9CD484FC2EEC}"/>
              </a:ext>
            </a:extLst>
          </p:cNvPr>
          <p:cNvPicPr>
            <a:picLocks noChangeAspect="1"/>
          </p:cNvPicPr>
          <p:nvPr/>
        </p:nvPicPr>
        <p:blipFill>
          <a:blip r:embed="rId2"/>
          <a:stretch>
            <a:fillRect/>
          </a:stretch>
        </p:blipFill>
        <p:spPr>
          <a:xfrm>
            <a:off x="1030448" y="579850"/>
            <a:ext cx="10131103" cy="5698299"/>
          </a:xfrm>
          <a:prstGeom prst="rect">
            <a:avLst/>
          </a:prstGeom>
        </p:spPr>
      </p:pic>
    </p:spTree>
    <p:extLst>
      <p:ext uri="{BB962C8B-B14F-4D97-AF65-F5344CB8AC3E}">
        <p14:creationId xmlns:p14="http://schemas.microsoft.com/office/powerpoint/2010/main" val="64620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991227-1F04-4C35-86C5-DFD6EBDA5600}"/>
              </a:ext>
            </a:extLst>
          </p:cNvPr>
          <p:cNvPicPr>
            <a:picLocks noChangeAspect="1"/>
          </p:cNvPicPr>
          <p:nvPr/>
        </p:nvPicPr>
        <p:blipFill>
          <a:blip r:embed="rId2"/>
          <a:stretch>
            <a:fillRect/>
          </a:stretch>
        </p:blipFill>
        <p:spPr>
          <a:xfrm>
            <a:off x="655743" y="552215"/>
            <a:ext cx="10855936" cy="5753569"/>
          </a:xfrm>
          <a:prstGeom prst="rect">
            <a:avLst/>
          </a:prstGeom>
        </p:spPr>
      </p:pic>
    </p:spTree>
    <p:extLst>
      <p:ext uri="{BB962C8B-B14F-4D97-AF65-F5344CB8AC3E}">
        <p14:creationId xmlns:p14="http://schemas.microsoft.com/office/powerpoint/2010/main" val="143292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168751-7E66-4CE8-8C7E-00FE1FB8AACC}"/>
              </a:ext>
            </a:extLst>
          </p:cNvPr>
          <p:cNvPicPr>
            <a:picLocks noChangeAspect="1"/>
          </p:cNvPicPr>
          <p:nvPr/>
        </p:nvPicPr>
        <p:blipFill>
          <a:blip r:embed="rId2"/>
          <a:stretch>
            <a:fillRect/>
          </a:stretch>
        </p:blipFill>
        <p:spPr>
          <a:xfrm>
            <a:off x="1148449" y="489100"/>
            <a:ext cx="9895102" cy="5879800"/>
          </a:xfrm>
          <a:prstGeom prst="rect">
            <a:avLst/>
          </a:prstGeom>
        </p:spPr>
      </p:pic>
    </p:spTree>
    <p:extLst>
      <p:ext uri="{BB962C8B-B14F-4D97-AF65-F5344CB8AC3E}">
        <p14:creationId xmlns:p14="http://schemas.microsoft.com/office/powerpoint/2010/main" val="344131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2020-07-04T15:44:29Z</dcterms:modified>
</cp:coreProperties>
</file>